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4" r:id="rId1"/>
  </p:sldMasterIdLst>
  <p:sldIdLst>
    <p:sldId id="310" r:id="rId2"/>
    <p:sldId id="258" r:id="rId3"/>
    <p:sldId id="306" r:id="rId4"/>
    <p:sldId id="297" r:id="rId5"/>
    <p:sldId id="298" r:id="rId6"/>
    <p:sldId id="299" r:id="rId7"/>
    <p:sldId id="300" r:id="rId8"/>
    <p:sldId id="301" r:id="rId9"/>
    <p:sldId id="302" r:id="rId10"/>
    <p:sldId id="305" r:id="rId11"/>
    <p:sldId id="275" r:id="rId12"/>
    <p:sldId id="276" r:id="rId13"/>
    <p:sldId id="278" r:id="rId14"/>
    <p:sldId id="290" r:id="rId15"/>
    <p:sldId id="307" r:id="rId16"/>
    <p:sldId id="303" r:id="rId17"/>
    <p:sldId id="282" r:id="rId18"/>
    <p:sldId id="308" r:id="rId19"/>
    <p:sldId id="304" r:id="rId20"/>
    <p:sldId id="309" r:id="rId21"/>
    <p:sldId id="311" r:id="rId22"/>
    <p:sldId id="312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7A1F8F-7497-4850-B22B-83D982C69FC5}" v="6" dt="2025-09-30T20:59:24.04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vinson, Robyn" userId="4492b9ae-6489-4fa3-8da5-9128c63a0769" providerId="ADAL" clId="{E948B5AD-CDC3-44EC-A5A7-B78072977E20}"/>
    <pc:docChg chg="delSld">
      <pc:chgData name="Levinson, Robyn" userId="4492b9ae-6489-4fa3-8da5-9128c63a0769" providerId="ADAL" clId="{E948B5AD-CDC3-44EC-A5A7-B78072977E20}" dt="2025-07-16T22:16:28.111" v="1" actId="47"/>
      <pc:docMkLst>
        <pc:docMk/>
      </pc:docMkLst>
      <pc:sldChg chg="del">
        <pc:chgData name="Levinson, Robyn" userId="4492b9ae-6489-4fa3-8da5-9128c63a0769" providerId="ADAL" clId="{E948B5AD-CDC3-44EC-A5A7-B78072977E20}" dt="2025-07-16T22:15:12.164" v="0" actId="47"/>
        <pc:sldMkLst>
          <pc:docMk/>
          <pc:sldMk cId="0" sldId="274"/>
        </pc:sldMkLst>
      </pc:sldChg>
      <pc:sldChg chg="del">
        <pc:chgData name="Levinson, Robyn" userId="4492b9ae-6489-4fa3-8da5-9128c63a0769" providerId="ADAL" clId="{E948B5AD-CDC3-44EC-A5A7-B78072977E20}" dt="2025-07-16T22:16:28.111" v="1" actId="47"/>
        <pc:sldMkLst>
          <pc:docMk/>
          <pc:sldMk cId="0" sldId="277"/>
        </pc:sldMkLst>
      </pc:sldChg>
    </pc:docChg>
  </pc:docChgLst>
  <pc:docChgLst>
    <pc:chgData name="Udo-Okon, Donnisha" userId="1fd2c02c-ef0b-4117-bfe6-7eda2c73ced9" providerId="ADAL" clId="{5D31A280-4D22-428E-B750-092E2D2FD113}"/>
    <pc:docChg chg="undo redo custSel addSld modSld modMainMaster">
      <pc:chgData name="Udo-Okon, Donnisha" userId="1fd2c02c-ef0b-4117-bfe6-7eda2c73ced9" providerId="ADAL" clId="{5D31A280-4D22-428E-B750-092E2D2FD113}" dt="2025-08-05T16:01:44.470" v="680" actId="2711"/>
      <pc:docMkLst>
        <pc:docMk/>
      </pc:docMkLst>
      <pc:sldChg chg="addSp delSp modSp mod setBg setClrOvrMap delDesignElem chgLayout">
        <pc:chgData name="Udo-Okon, Donnisha" userId="1fd2c02c-ef0b-4117-bfe6-7eda2c73ced9" providerId="ADAL" clId="{5D31A280-4D22-428E-B750-092E2D2FD113}" dt="2025-08-05T15:24:43.455" v="463"/>
        <pc:sldMkLst>
          <pc:docMk/>
          <pc:sldMk cId="0" sldId="256"/>
        </pc:sldMkLst>
      </pc:sldChg>
      <pc:sldChg chg="modSp mod setBg">
        <pc:chgData name="Udo-Okon, Donnisha" userId="1fd2c02c-ef0b-4117-bfe6-7eda2c73ced9" providerId="ADAL" clId="{5D31A280-4D22-428E-B750-092E2D2FD113}" dt="2025-08-05T15:47:35.431" v="601" actId="2711"/>
        <pc:sldMkLst>
          <pc:docMk/>
          <pc:sldMk cId="0" sldId="257"/>
        </pc:sldMkLst>
      </pc:sldChg>
      <pc:sldChg chg="modSp mod setBg">
        <pc:chgData name="Udo-Okon, Donnisha" userId="1fd2c02c-ef0b-4117-bfe6-7eda2c73ced9" providerId="ADAL" clId="{5D31A280-4D22-428E-B750-092E2D2FD113}" dt="2025-08-05T15:47:40.418" v="602" actId="2711"/>
        <pc:sldMkLst>
          <pc:docMk/>
          <pc:sldMk cId="0" sldId="258"/>
        </pc:sldMkLst>
        <pc:spChg chg="mod">
          <ac:chgData name="Udo-Okon, Donnisha" userId="1fd2c02c-ef0b-4117-bfe6-7eda2c73ced9" providerId="ADAL" clId="{5D31A280-4D22-428E-B750-092E2D2FD113}" dt="2025-08-05T15:22:25.951" v="444" actId="207"/>
          <ac:spMkLst>
            <pc:docMk/>
            <pc:sldMk cId="0" sldId="258"/>
            <ac:spMk id="3" creationId="{00000000-0000-0000-0000-000000000000}"/>
          </ac:spMkLst>
        </pc:spChg>
        <pc:spChg chg="mod">
          <ac:chgData name="Udo-Okon, Donnisha" userId="1fd2c02c-ef0b-4117-bfe6-7eda2c73ced9" providerId="ADAL" clId="{5D31A280-4D22-428E-B750-092E2D2FD113}" dt="2025-08-05T15:47:40.418" v="602" actId="2711"/>
          <ac:spMkLst>
            <pc:docMk/>
            <pc:sldMk cId="0" sldId="258"/>
            <ac:spMk id="4" creationId="{00000000-0000-0000-0000-000000000000}"/>
          </ac:spMkLst>
        </pc:spChg>
        <pc:spChg chg="mod">
          <ac:chgData name="Udo-Okon, Donnisha" userId="1fd2c02c-ef0b-4117-bfe6-7eda2c73ced9" providerId="ADAL" clId="{5D31A280-4D22-428E-B750-092E2D2FD113}" dt="2025-08-05T15:23:13.366" v="450" actId="207"/>
          <ac:spMkLst>
            <pc:docMk/>
            <pc:sldMk cId="0" sldId="258"/>
            <ac:spMk id="5" creationId="{00000000-0000-0000-0000-000000000000}"/>
          </ac:spMkLst>
        </pc:spChg>
        <pc:spChg chg="mod">
          <ac:chgData name="Udo-Okon, Donnisha" userId="1fd2c02c-ef0b-4117-bfe6-7eda2c73ced9" providerId="ADAL" clId="{5D31A280-4D22-428E-B750-092E2D2FD113}" dt="2025-08-05T15:18:18.935" v="407"/>
          <ac:spMkLst>
            <pc:docMk/>
            <pc:sldMk cId="0" sldId="258"/>
            <ac:spMk id="7" creationId="{00000000-0000-0000-0000-000000000000}"/>
          </ac:spMkLst>
        </pc:spChg>
      </pc:sldChg>
      <pc:sldChg chg="modSp mod setBg">
        <pc:chgData name="Udo-Okon, Donnisha" userId="1fd2c02c-ef0b-4117-bfe6-7eda2c73ced9" providerId="ADAL" clId="{5D31A280-4D22-428E-B750-092E2D2FD113}" dt="2025-08-05T15:47:30.328" v="600" actId="2711"/>
        <pc:sldMkLst>
          <pc:docMk/>
          <pc:sldMk cId="0" sldId="259"/>
        </pc:sldMkLst>
      </pc:sldChg>
      <pc:sldChg chg="modSp mod setBg">
        <pc:chgData name="Udo-Okon, Donnisha" userId="1fd2c02c-ef0b-4117-bfe6-7eda2c73ced9" providerId="ADAL" clId="{5D31A280-4D22-428E-B750-092E2D2FD113}" dt="2025-08-05T15:24:29.137" v="462" actId="207"/>
        <pc:sldMkLst>
          <pc:docMk/>
          <pc:sldMk cId="0" sldId="260"/>
        </pc:sldMkLst>
      </pc:sldChg>
      <pc:sldChg chg="modSp mod setBg">
        <pc:chgData name="Udo-Okon, Donnisha" userId="1fd2c02c-ef0b-4117-bfe6-7eda2c73ced9" providerId="ADAL" clId="{5D31A280-4D22-428E-B750-092E2D2FD113}" dt="2025-08-05T15:26:50.946" v="477"/>
        <pc:sldMkLst>
          <pc:docMk/>
          <pc:sldMk cId="0" sldId="261"/>
        </pc:sldMkLst>
      </pc:sldChg>
      <pc:sldChg chg="modSp mod setBg">
        <pc:chgData name="Udo-Okon, Donnisha" userId="1fd2c02c-ef0b-4117-bfe6-7eda2c73ced9" providerId="ADAL" clId="{5D31A280-4D22-428E-B750-092E2D2FD113}" dt="2025-08-05T15:26:56.977" v="478"/>
        <pc:sldMkLst>
          <pc:docMk/>
          <pc:sldMk cId="0" sldId="262"/>
        </pc:sldMkLst>
      </pc:sldChg>
      <pc:sldChg chg="modSp mod setBg">
        <pc:chgData name="Udo-Okon, Donnisha" userId="1fd2c02c-ef0b-4117-bfe6-7eda2c73ced9" providerId="ADAL" clId="{5D31A280-4D22-428E-B750-092E2D2FD113}" dt="2025-08-05T15:27:18.656" v="482" actId="207"/>
        <pc:sldMkLst>
          <pc:docMk/>
          <pc:sldMk cId="0" sldId="263"/>
        </pc:sldMkLst>
      </pc:sldChg>
      <pc:sldChg chg="modSp mod setBg">
        <pc:chgData name="Udo-Okon, Donnisha" userId="1fd2c02c-ef0b-4117-bfe6-7eda2c73ced9" providerId="ADAL" clId="{5D31A280-4D22-428E-B750-092E2D2FD113}" dt="2025-08-05T15:27:36.719" v="486" actId="207"/>
        <pc:sldMkLst>
          <pc:docMk/>
          <pc:sldMk cId="0" sldId="264"/>
        </pc:sldMkLst>
      </pc:sldChg>
      <pc:sldChg chg="modSp mod setBg">
        <pc:chgData name="Udo-Okon, Donnisha" userId="1fd2c02c-ef0b-4117-bfe6-7eda2c73ced9" providerId="ADAL" clId="{5D31A280-4D22-428E-B750-092E2D2FD113}" dt="2025-08-05T15:28:40.330" v="490" actId="207"/>
        <pc:sldMkLst>
          <pc:docMk/>
          <pc:sldMk cId="0" sldId="265"/>
        </pc:sldMkLst>
      </pc:sldChg>
      <pc:sldChg chg="modSp mod setBg">
        <pc:chgData name="Udo-Okon, Donnisha" userId="1fd2c02c-ef0b-4117-bfe6-7eda2c73ced9" providerId="ADAL" clId="{5D31A280-4D22-428E-B750-092E2D2FD113}" dt="2025-08-05T15:29:37.924" v="494" actId="207"/>
        <pc:sldMkLst>
          <pc:docMk/>
          <pc:sldMk cId="0" sldId="266"/>
        </pc:sldMkLst>
      </pc:sldChg>
      <pc:sldChg chg="modSp mod setBg">
        <pc:chgData name="Udo-Okon, Donnisha" userId="1fd2c02c-ef0b-4117-bfe6-7eda2c73ced9" providerId="ADAL" clId="{5D31A280-4D22-428E-B750-092E2D2FD113}" dt="2025-08-05T15:30:11.645" v="498"/>
        <pc:sldMkLst>
          <pc:docMk/>
          <pc:sldMk cId="0" sldId="267"/>
        </pc:sldMkLst>
      </pc:sldChg>
      <pc:sldChg chg="modSp mod setBg">
        <pc:chgData name="Udo-Okon, Donnisha" userId="1fd2c02c-ef0b-4117-bfe6-7eda2c73ced9" providerId="ADAL" clId="{5D31A280-4D22-428E-B750-092E2D2FD113}" dt="2025-08-05T15:30:32.424" v="502"/>
        <pc:sldMkLst>
          <pc:docMk/>
          <pc:sldMk cId="0" sldId="268"/>
        </pc:sldMkLst>
      </pc:sldChg>
      <pc:sldChg chg="modSp">
        <pc:chgData name="Udo-Okon, Donnisha" userId="1fd2c02c-ef0b-4117-bfe6-7eda2c73ced9" providerId="ADAL" clId="{5D31A280-4D22-428E-B750-092E2D2FD113}" dt="2025-08-05T15:18:18.935" v="407"/>
        <pc:sldMkLst>
          <pc:docMk/>
          <pc:sldMk cId="0" sldId="269"/>
        </pc:sldMkLst>
      </pc:sldChg>
      <pc:sldChg chg="modSp mod setBg">
        <pc:chgData name="Udo-Okon, Donnisha" userId="1fd2c02c-ef0b-4117-bfe6-7eda2c73ced9" providerId="ADAL" clId="{5D31A280-4D22-428E-B750-092E2D2FD113}" dt="2025-08-05T15:48:18.159" v="604" actId="2711"/>
        <pc:sldMkLst>
          <pc:docMk/>
          <pc:sldMk cId="0" sldId="270"/>
        </pc:sldMkLst>
      </pc:sldChg>
      <pc:sldChg chg="modSp mod setBg">
        <pc:chgData name="Udo-Okon, Donnisha" userId="1fd2c02c-ef0b-4117-bfe6-7eda2c73ced9" providerId="ADAL" clId="{5D31A280-4D22-428E-B750-092E2D2FD113}" dt="2025-08-05T15:55:40.451" v="609" actId="207"/>
        <pc:sldMkLst>
          <pc:docMk/>
          <pc:sldMk cId="0" sldId="271"/>
        </pc:sldMkLst>
      </pc:sldChg>
      <pc:sldChg chg="delSp modSp mod setBg">
        <pc:chgData name="Udo-Okon, Donnisha" userId="1fd2c02c-ef0b-4117-bfe6-7eda2c73ced9" providerId="ADAL" clId="{5D31A280-4D22-428E-B750-092E2D2FD113}" dt="2025-08-05T15:57:58.719" v="644" actId="2711"/>
        <pc:sldMkLst>
          <pc:docMk/>
          <pc:sldMk cId="0" sldId="272"/>
        </pc:sldMkLst>
      </pc:sldChg>
      <pc:sldChg chg="modSp mod">
        <pc:chgData name="Udo-Okon, Donnisha" userId="1fd2c02c-ef0b-4117-bfe6-7eda2c73ced9" providerId="ADAL" clId="{5D31A280-4D22-428E-B750-092E2D2FD113}" dt="2025-08-05T15:58:35.370" v="652" actId="122"/>
        <pc:sldMkLst>
          <pc:docMk/>
          <pc:sldMk cId="0" sldId="273"/>
        </pc:sldMkLst>
      </pc:sldChg>
      <pc:sldChg chg="delSp modSp mod">
        <pc:chgData name="Udo-Okon, Donnisha" userId="1fd2c02c-ef0b-4117-bfe6-7eda2c73ced9" providerId="ADAL" clId="{5D31A280-4D22-428E-B750-092E2D2FD113}" dt="2025-08-05T15:58:46.110" v="654" actId="2711"/>
        <pc:sldMkLst>
          <pc:docMk/>
          <pc:sldMk cId="0" sldId="275"/>
        </pc:sldMkLst>
        <pc:spChg chg="mod">
          <ac:chgData name="Udo-Okon, Donnisha" userId="1fd2c02c-ef0b-4117-bfe6-7eda2c73ced9" providerId="ADAL" clId="{5D31A280-4D22-428E-B750-092E2D2FD113}" dt="2025-08-05T15:58:46.110" v="654" actId="2711"/>
          <ac:spMkLst>
            <pc:docMk/>
            <pc:sldMk cId="0" sldId="275"/>
            <ac:spMk id="44" creationId="{00000000-0000-0000-0000-000000000000}"/>
          </ac:spMkLst>
        </pc:spChg>
        <pc:spChg chg="mod">
          <ac:chgData name="Udo-Okon, Donnisha" userId="1fd2c02c-ef0b-4117-bfe6-7eda2c73ced9" providerId="ADAL" clId="{5D31A280-4D22-428E-B750-092E2D2FD113}" dt="2025-07-22T22:31:10.159" v="334" actId="1076"/>
          <ac:spMkLst>
            <pc:docMk/>
            <pc:sldMk cId="0" sldId="275"/>
            <ac:spMk id="46" creationId="{00000000-0000-0000-0000-000000000000}"/>
          </ac:spMkLst>
        </pc:spChg>
        <pc:spChg chg="mod">
          <ac:chgData name="Udo-Okon, Donnisha" userId="1fd2c02c-ef0b-4117-bfe6-7eda2c73ced9" providerId="ADAL" clId="{5D31A280-4D22-428E-B750-092E2D2FD113}" dt="2025-07-22T22:31:05.438" v="333" actId="1076"/>
          <ac:spMkLst>
            <pc:docMk/>
            <pc:sldMk cId="0" sldId="275"/>
            <ac:spMk id="47" creationId="{00000000-0000-0000-0000-000000000000}"/>
          </ac:spMkLst>
        </pc:spChg>
        <pc:graphicFrameChg chg="mod modGraphic">
          <ac:chgData name="Udo-Okon, Donnisha" userId="1fd2c02c-ef0b-4117-bfe6-7eda2c73ced9" providerId="ADAL" clId="{5D31A280-4D22-428E-B750-092E2D2FD113}" dt="2025-07-22T22:37:50.545" v="373"/>
          <ac:graphicFrameMkLst>
            <pc:docMk/>
            <pc:sldMk cId="0" sldId="275"/>
            <ac:graphicFrameMk id="45" creationId="{00000000-0000-0000-0000-000000000000}"/>
          </ac:graphicFrameMkLst>
        </pc:graphicFrameChg>
      </pc:sldChg>
      <pc:sldChg chg="modSp">
        <pc:chgData name="Udo-Okon, Donnisha" userId="1fd2c02c-ef0b-4117-bfe6-7eda2c73ced9" providerId="ADAL" clId="{5D31A280-4D22-428E-B750-092E2D2FD113}" dt="2025-08-05T15:18:18.935" v="407"/>
        <pc:sldMkLst>
          <pc:docMk/>
          <pc:sldMk cId="0" sldId="276"/>
        </pc:sldMkLst>
        <pc:spChg chg="mod">
          <ac:chgData name="Udo-Okon, Donnisha" userId="1fd2c02c-ef0b-4117-bfe6-7eda2c73ced9" providerId="ADAL" clId="{5D31A280-4D22-428E-B750-092E2D2FD113}" dt="2025-08-05T15:18:18.935" v="407"/>
          <ac:spMkLst>
            <pc:docMk/>
            <pc:sldMk cId="0" sldId="276"/>
            <ac:spMk id="5" creationId="{00000000-0000-0000-0000-000000000000}"/>
          </ac:spMkLst>
        </pc:spChg>
      </pc:sldChg>
      <pc:sldChg chg="addSp delSp modSp mod">
        <pc:chgData name="Udo-Okon, Donnisha" userId="1fd2c02c-ef0b-4117-bfe6-7eda2c73ced9" providerId="ADAL" clId="{5D31A280-4D22-428E-B750-092E2D2FD113}" dt="2025-08-05T15:34:06.827" v="511" actId="207"/>
        <pc:sldMkLst>
          <pc:docMk/>
          <pc:sldMk cId="0" sldId="278"/>
        </pc:sldMkLst>
        <pc:spChg chg="mod">
          <ac:chgData name="Udo-Okon, Donnisha" userId="1fd2c02c-ef0b-4117-bfe6-7eda2c73ced9" providerId="ADAL" clId="{5D31A280-4D22-428E-B750-092E2D2FD113}" dt="2025-07-22T21:59:20.072" v="175" actId="1076"/>
          <ac:spMkLst>
            <pc:docMk/>
            <pc:sldMk cId="0" sldId="278"/>
            <ac:spMk id="7" creationId="{00000000-0000-0000-0000-000000000000}"/>
          </ac:spMkLst>
        </pc:spChg>
        <pc:spChg chg="mod">
          <ac:chgData name="Udo-Okon, Donnisha" userId="1fd2c02c-ef0b-4117-bfe6-7eda2c73ced9" providerId="ADAL" clId="{5D31A280-4D22-428E-B750-092E2D2FD113}" dt="2025-08-05T15:18:18.935" v="407"/>
          <ac:spMkLst>
            <pc:docMk/>
            <pc:sldMk cId="0" sldId="278"/>
            <ac:spMk id="8" creationId="{00000000-0000-0000-0000-000000000000}"/>
          </ac:spMkLst>
        </pc:spChg>
      </pc:sldChg>
      <pc:sldChg chg="modSp">
        <pc:chgData name="Udo-Okon, Donnisha" userId="1fd2c02c-ef0b-4117-bfe6-7eda2c73ced9" providerId="ADAL" clId="{5D31A280-4D22-428E-B750-092E2D2FD113}" dt="2025-08-05T15:18:18.935" v="407"/>
        <pc:sldMkLst>
          <pc:docMk/>
          <pc:sldMk cId="0" sldId="279"/>
        </pc:sldMkLst>
      </pc:sldChg>
      <pc:sldChg chg="modSp mod setBg">
        <pc:chgData name="Udo-Okon, Donnisha" userId="1fd2c02c-ef0b-4117-bfe6-7eda2c73ced9" providerId="ADAL" clId="{5D31A280-4D22-428E-B750-092E2D2FD113}" dt="2025-08-05T15:43:07.304" v="566" actId="1076"/>
        <pc:sldMkLst>
          <pc:docMk/>
          <pc:sldMk cId="0" sldId="280"/>
        </pc:sldMkLst>
      </pc:sldChg>
      <pc:sldChg chg="modSp mod setBg">
        <pc:chgData name="Udo-Okon, Donnisha" userId="1fd2c02c-ef0b-4117-bfe6-7eda2c73ced9" providerId="ADAL" clId="{5D31A280-4D22-428E-B750-092E2D2FD113}" dt="2025-08-05T15:44:16.837" v="579" actId="14100"/>
        <pc:sldMkLst>
          <pc:docMk/>
          <pc:sldMk cId="0" sldId="281"/>
        </pc:sldMkLst>
      </pc:sldChg>
      <pc:sldChg chg="modSp mod setBg">
        <pc:chgData name="Udo-Okon, Donnisha" userId="1fd2c02c-ef0b-4117-bfe6-7eda2c73ced9" providerId="ADAL" clId="{5D31A280-4D22-428E-B750-092E2D2FD113}" dt="2025-08-05T15:44:28.249" v="581" actId="122"/>
        <pc:sldMkLst>
          <pc:docMk/>
          <pc:sldMk cId="0" sldId="282"/>
        </pc:sldMkLst>
        <pc:spChg chg="mod">
          <ac:chgData name="Udo-Okon, Donnisha" userId="1fd2c02c-ef0b-4117-bfe6-7eda2c73ced9" providerId="ADAL" clId="{5D31A280-4D22-428E-B750-092E2D2FD113}" dt="2025-08-05T15:44:28.249" v="581" actId="122"/>
          <ac:spMkLst>
            <pc:docMk/>
            <pc:sldMk cId="0" sldId="282"/>
            <ac:spMk id="2" creationId="{00000000-0000-0000-0000-000000000000}"/>
          </ac:spMkLst>
        </pc:spChg>
        <pc:spChg chg="mod">
          <ac:chgData name="Udo-Okon, Donnisha" userId="1fd2c02c-ef0b-4117-bfe6-7eda2c73ced9" providerId="ADAL" clId="{5D31A280-4D22-428E-B750-092E2D2FD113}" dt="2025-08-05T15:18:18.935" v="407"/>
          <ac:spMkLst>
            <pc:docMk/>
            <pc:sldMk cId="0" sldId="282"/>
            <ac:spMk id="5" creationId="{00000000-0000-0000-0000-000000000000}"/>
          </ac:spMkLst>
        </pc:spChg>
      </pc:sldChg>
      <pc:sldChg chg="modSp mod setBg">
        <pc:chgData name="Udo-Okon, Donnisha" userId="1fd2c02c-ef0b-4117-bfe6-7eda2c73ced9" providerId="ADAL" clId="{5D31A280-4D22-428E-B750-092E2D2FD113}" dt="2025-08-05T15:43:18.972" v="568" actId="122"/>
        <pc:sldMkLst>
          <pc:docMk/>
          <pc:sldMk cId="0" sldId="283"/>
        </pc:sldMkLst>
      </pc:sldChg>
      <pc:sldChg chg="modSp mod setBg">
        <pc:chgData name="Udo-Okon, Donnisha" userId="1fd2c02c-ef0b-4117-bfe6-7eda2c73ced9" providerId="ADAL" clId="{5D31A280-4D22-428E-B750-092E2D2FD113}" dt="2025-08-05T15:46:56.269" v="596" actId="2711"/>
        <pc:sldMkLst>
          <pc:docMk/>
          <pc:sldMk cId="0" sldId="284"/>
        </pc:sldMkLst>
      </pc:sldChg>
      <pc:sldChg chg="modSp mod setBg">
        <pc:chgData name="Udo-Okon, Donnisha" userId="1fd2c02c-ef0b-4117-bfe6-7eda2c73ced9" providerId="ADAL" clId="{5D31A280-4D22-428E-B750-092E2D2FD113}" dt="2025-08-05T16:01:44.470" v="680" actId="2711"/>
        <pc:sldMkLst>
          <pc:docMk/>
          <pc:sldMk cId="0" sldId="285"/>
        </pc:sldMkLst>
      </pc:sldChg>
      <pc:sldChg chg="modSp mod setBg">
        <pc:chgData name="Udo-Okon, Donnisha" userId="1fd2c02c-ef0b-4117-bfe6-7eda2c73ced9" providerId="ADAL" clId="{5D31A280-4D22-428E-B750-092E2D2FD113}" dt="2025-08-05T16:01:24.105" v="678" actId="120"/>
        <pc:sldMkLst>
          <pc:docMk/>
          <pc:sldMk cId="0" sldId="286"/>
        </pc:sldMkLst>
      </pc:sldChg>
      <pc:sldChg chg="modSp mod setBg">
        <pc:chgData name="Udo-Okon, Donnisha" userId="1fd2c02c-ef0b-4117-bfe6-7eda2c73ced9" providerId="ADAL" clId="{5D31A280-4D22-428E-B750-092E2D2FD113}" dt="2025-08-05T16:01:08.430" v="673" actId="1076"/>
        <pc:sldMkLst>
          <pc:docMk/>
          <pc:sldMk cId="0" sldId="287"/>
        </pc:sldMkLst>
      </pc:sldChg>
      <pc:sldChg chg="modSp mod setBg">
        <pc:chgData name="Udo-Okon, Donnisha" userId="1fd2c02c-ef0b-4117-bfe6-7eda2c73ced9" providerId="ADAL" clId="{5D31A280-4D22-428E-B750-092E2D2FD113}" dt="2025-08-05T16:00:13.914" v="660" actId="1076"/>
        <pc:sldMkLst>
          <pc:docMk/>
          <pc:sldMk cId="0" sldId="288"/>
        </pc:sldMkLst>
      </pc:sldChg>
      <pc:sldChg chg="modSp mod setBg">
        <pc:chgData name="Udo-Okon, Donnisha" userId="1fd2c02c-ef0b-4117-bfe6-7eda2c73ced9" providerId="ADAL" clId="{5D31A280-4D22-428E-B750-092E2D2FD113}" dt="2025-08-05T16:00:33.588" v="664" actId="1076"/>
        <pc:sldMkLst>
          <pc:docMk/>
          <pc:sldMk cId="0" sldId="289"/>
        </pc:sldMkLst>
      </pc:sldChg>
      <pc:sldChg chg="modSp add mod">
        <pc:chgData name="Udo-Okon, Donnisha" userId="1fd2c02c-ef0b-4117-bfe6-7eda2c73ced9" providerId="ADAL" clId="{5D31A280-4D22-428E-B750-092E2D2FD113}" dt="2025-08-05T15:59:18.223" v="655" actId="2711"/>
        <pc:sldMkLst>
          <pc:docMk/>
          <pc:sldMk cId="4195921500" sldId="290"/>
        </pc:sldMkLst>
        <pc:spChg chg="mod">
          <ac:chgData name="Udo-Okon, Donnisha" userId="1fd2c02c-ef0b-4117-bfe6-7eda2c73ced9" providerId="ADAL" clId="{5D31A280-4D22-428E-B750-092E2D2FD113}" dt="2025-08-05T15:59:18.223" v="655" actId="2711"/>
          <ac:spMkLst>
            <pc:docMk/>
            <pc:sldMk cId="4195921500" sldId="290"/>
            <ac:spMk id="3" creationId="{00000000-0000-0000-0000-000000000000}"/>
          </ac:spMkLst>
        </pc:spChg>
        <pc:spChg chg="mod">
          <ac:chgData name="Udo-Okon, Donnisha" userId="1fd2c02c-ef0b-4117-bfe6-7eda2c73ced9" providerId="ADAL" clId="{5D31A280-4D22-428E-B750-092E2D2FD113}" dt="2025-08-05T15:18:18.935" v="407"/>
          <ac:spMkLst>
            <pc:docMk/>
            <pc:sldMk cId="4195921500" sldId="290"/>
            <ac:spMk id="4" creationId="{00000000-0000-0000-0000-000000000000}"/>
          </ac:spMkLst>
        </pc:spChg>
      </pc:sldChg>
      <pc:sldChg chg="modSp mod">
        <pc:chgData name="Udo-Okon, Donnisha" userId="1fd2c02c-ef0b-4117-bfe6-7eda2c73ced9" providerId="ADAL" clId="{5D31A280-4D22-428E-B750-092E2D2FD113}" dt="2025-08-05T15:34:12.585" v="512" actId="207"/>
        <pc:sldMkLst>
          <pc:docMk/>
          <pc:sldMk cId="3299167671" sldId="291"/>
        </pc:sldMkLst>
      </pc:sldChg>
      <pc:sldMasterChg chg="modSldLayout">
        <pc:chgData name="Udo-Okon, Donnisha" userId="1fd2c02c-ef0b-4117-bfe6-7eda2c73ced9" providerId="ADAL" clId="{5D31A280-4D22-428E-B750-092E2D2FD113}" dt="2025-08-05T15:17:18.093" v="394"/>
        <pc:sldMasterMkLst>
          <pc:docMk/>
          <pc:sldMasterMk cId="818465276" sldId="2147483666"/>
        </pc:sldMasterMkLst>
        <pc:sldLayoutChg chg="delSp">
          <pc:chgData name="Udo-Okon, Donnisha" userId="1fd2c02c-ef0b-4117-bfe6-7eda2c73ced9" providerId="ADAL" clId="{5D31A280-4D22-428E-B750-092E2D2FD113}" dt="2025-08-05T15:17:18.093" v="394"/>
          <pc:sldLayoutMkLst>
            <pc:docMk/>
            <pc:sldMasterMk cId="818465276" sldId="2147483666"/>
            <pc:sldLayoutMk cId="1099191528" sldId="2147483678"/>
          </pc:sldLayoutMkLst>
        </pc:sldLayoutChg>
      </pc:sldMasterChg>
    </pc:docChg>
  </pc:docChgLst>
  <pc:docChgLst>
    <pc:chgData name="Udo-Okon, Donnisha" userId="1fd2c02c-ef0b-4117-bfe6-7eda2c73ced9" providerId="ADAL" clId="{322CBFC1-3A33-4128-B6B2-2B6710743B63}"/>
    <pc:docChg chg="undo custSel addSld delSld modSld sldOrd">
      <pc:chgData name="Udo-Okon, Donnisha" userId="1fd2c02c-ef0b-4117-bfe6-7eda2c73ced9" providerId="ADAL" clId="{322CBFC1-3A33-4128-B6B2-2B6710743B63}" dt="2025-07-24T16:06:13.746" v="7" actId="729"/>
      <pc:docMkLst>
        <pc:docMk/>
      </pc:docMkLst>
      <pc:sldChg chg="add del mod modShow">
        <pc:chgData name="Udo-Okon, Donnisha" userId="1fd2c02c-ef0b-4117-bfe6-7eda2c73ced9" providerId="ADAL" clId="{322CBFC1-3A33-4128-B6B2-2B6710743B63}" dt="2025-07-24T16:06:13.746" v="7" actId="729"/>
        <pc:sldMkLst>
          <pc:docMk/>
          <pc:sldMk cId="0" sldId="279"/>
        </pc:sldMkLst>
      </pc:sldChg>
      <pc:sldChg chg="ord">
        <pc:chgData name="Udo-Okon, Donnisha" userId="1fd2c02c-ef0b-4117-bfe6-7eda2c73ced9" providerId="ADAL" clId="{322CBFC1-3A33-4128-B6B2-2B6710743B63}" dt="2025-07-23T15:48:51.804" v="1"/>
        <pc:sldMkLst>
          <pc:docMk/>
          <pc:sldMk cId="4195921500" sldId="290"/>
        </pc:sldMkLst>
      </pc:sldChg>
      <pc:sldChg chg="add del mod modShow">
        <pc:chgData name="Udo-Okon, Donnisha" userId="1fd2c02c-ef0b-4117-bfe6-7eda2c73ced9" providerId="ADAL" clId="{322CBFC1-3A33-4128-B6B2-2B6710743B63}" dt="2025-07-24T16:06:04.994" v="6" actId="729"/>
        <pc:sldMkLst>
          <pc:docMk/>
          <pc:sldMk cId="3299167671" sldId="291"/>
        </pc:sldMkLst>
      </pc:sldChg>
    </pc:docChg>
  </pc:docChgLst>
  <pc:docChgLst>
    <pc:chgData name="Udo-Okon, Donnisha" userId="1fd2c02c-ef0b-4117-bfe6-7eda2c73ced9" providerId="ADAL" clId="{A9F9378E-66C5-4FD7-85E9-535BA6A451F6}"/>
    <pc:docChg chg="undo redo custSel addSld delSld modSld sldOrd addSection delSection modSection">
      <pc:chgData name="Udo-Okon, Donnisha" userId="1fd2c02c-ef0b-4117-bfe6-7eda2c73ced9" providerId="ADAL" clId="{A9F9378E-66C5-4FD7-85E9-535BA6A451F6}" dt="2025-09-12T22:54:56.652" v="2213" actId="1076"/>
      <pc:docMkLst>
        <pc:docMk/>
      </pc:docMkLst>
      <pc:sldChg chg="addSp delSp modSp del mod setBg">
        <pc:chgData name="Udo-Okon, Donnisha" userId="1fd2c02c-ef0b-4117-bfe6-7eda2c73ced9" providerId="ADAL" clId="{A9F9378E-66C5-4FD7-85E9-535BA6A451F6}" dt="2025-09-12T22:11:58.683" v="1971" actId="2696"/>
        <pc:sldMkLst>
          <pc:docMk/>
          <pc:sldMk cId="0" sldId="256"/>
        </pc:sldMkLst>
        <pc:picChg chg="add mod">
          <ac:chgData name="Udo-Okon, Donnisha" userId="1fd2c02c-ef0b-4117-bfe6-7eda2c73ced9" providerId="ADAL" clId="{A9F9378E-66C5-4FD7-85E9-535BA6A451F6}" dt="2025-09-12T21:47:34.689" v="1711" actId="1076"/>
          <ac:picMkLst>
            <pc:docMk/>
            <pc:sldMk cId="0" sldId="256"/>
            <ac:picMk id="1027" creationId="{FB064863-90D5-3D03-7CFA-43E1C70370FA}"/>
          </ac:picMkLst>
        </pc:picChg>
      </pc:sldChg>
      <pc:sldChg chg="add del">
        <pc:chgData name="Udo-Okon, Donnisha" userId="1fd2c02c-ef0b-4117-bfe6-7eda2c73ced9" providerId="ADAL" clId="{A9F9378E-66C5-4FD7-85E9-535BA6A451F6}" dt="2025-08-25T22:13:22.915" v="105" actId="2696"/>
        <pc:sldMkLst>
          <pc:docMk/>
          <pc:sldMk cId="0" sldId="257"/>
        </pc:sldMkLst>
      </pc:sldChg>
      <pc:sldChg chg="addSp delSp modSp mod">
        <pc:chgData name="Udo-Okon, Donnisha" userId="1fd2c02c-ef0b-4117-bfe6-7eda2c73ced9" providerId="ADAL" clId="{A9F9378E-66C5-4FD7-85E9-535BA6A451F6}" dt="2025-09-12T22:54:28.066" v="2212" actId="20577"/>
        <pc:sldMkLst>
          <pc:docMk/>
          <pc:sldMk cId="0" sldId="258"/>
        </pc:sldMkLst>
        <pc:spChg chg="mod">
          <ac:chgData name="Udo-Okon, Donnisha" userId="1fd2c02c-ef0b-4117-bfe6-7eda2c73ced9" providerId="ADAL" clId="{A9F9378E-66C5-4FD7-85E9-535BA6A451F6}" dt="2025-09-12T22:54:28.066" v="2212" actId="20577"/>
          <ac:spMkLst>
            <pc:docMk/>
            <pc:sldMk cId="0" sldId="258"/>
            <ac:spMk id="2" creationId="{00000000-0000-0000-0000-000000000000}"/>
          </ac:spMkLst>
        </pc:spChg>
        <pc:spChg chg="mod">
          <ac:chgData name="Udo-Okon, Donnisha" userId="1fd2c02c-ef0b-4117-bfe6-7eda2c73ced9" providerId="ADAL" clId="{A9F9378E-66C5-4FD7-85E9-535BA6A451F6}" dt="2025-09-08T19:25:59.066" v="874" actId="1076"/>
          <ac:spMkLst>
            <pc:docMk/>
            <pc:sldMk cId="0" sldId="258"/>
            <ac:spMk id="3" creationId="{00000000-0000-0000-0000-000000000000}"/>
          </ac:spMkLst>
        </pc:spChg>
        <pc:spChg chg="mod">
          <ac:chgData name="Udo-Okon, Donnisha" userId="1fd2c02c-ef0b-4117-bfe6-7eda2c73ced9" providerId="ADAL" clId="{A9F9378E-66C5-4FD7-85E9-535BA6A451F6}" dt="2025-09-12T21:04:53.469" v="1266" actId="1076"/>
          <ac:spMkLst>
            <pc:docMk/>
            <pc:sldMk cId="0" sldId="258"/>
            <ac:spMk id="4" creationId="{00000000-0000-0000-0000-000000000000}"/>
          </ac:spMkLst>
        </pc:spChg>
        <pc:spChg chg="mod">
          <ac:chgData name="Udo-Okon, Donnisha" userId="1fd2c02c-ef0b-4117-bfe6-7eda2c73ced9" providerId="ADAL" clId="{A9F9378E-66C5-4FD7-85E9-535BA6A451F6}" dt="2025-09-12T21:04:56.532" v="1267" actId="1076"/>
          <ac:spMkLst>
            <pc:docMk/>
            <pc:sldMk cId="0" sldId="258"/>
            <ac:spMk id="5" creationId="{00000000-0000-0000-0000-000000000000}"/>
          </ac:spMkLst>
        </pc:spChg>
        <pc:picChg chg="add del mod">
          <ac:chgData name="Udo-Okon, Donnisha" userId="1fd2c02c-ef0b-4117-bfe6-7eda2c73ced9" providerId="ADAL" clId="{A9F9378E-66C5-4FD7-85E9-535BA6A451F6}" dt="2025-09-12T21:04:50.310" v="1265" actId="1076"/>
          <ac:picMkLst>
            <pc:docMk/>
            <pc:sldMk cId="0" sldId="258"/>
            <ac:picMk id="6" creationId="{00000000-0000-0000-0000-000000000000}"/>
          </ac:picMkLst>
        </pc:picChg>
        <pc:picChg chg="add mod">
          <ac:chgData name="Udo-Okon, Donnisha" userId="1fd2c02c-ef0b-4117-bfe6-7eda2c73ced9" providerId="ADAL" clId="{A9F9378E-66C5-4FD7-85E9-535BA6A451F6}" dt="2025-09-08T19:26:33.341" v="878" actId="1076"/>
          <ac:picMkLst>
            <pc:docMk/>
            <pc:sldMk cId="0" sldId="258"/>
            <ac:picMk id="2053" creationId="{4913C3DB-3095-34A0-278E-7302B99036AE}"/>
          </ac:picMkLst>
        </pc:picChg>
      </pc:sldChg>
      <pc:sldChg chg="del mod modShow">
        <pc:chgData name="Udo-Okon, Donnisha" userId="1fd2c02c-ef0b-4117-bfe6-7eda2c73ced9" providerId="ADAL" clId="{A9F9378E-66C5-4FD7-85E9-535BA6A451F6}" dt="2025-08-25T17:42:30.051" v="25" actId="2696"/>
        <pc:sldMkLst>
          <pc:docMk/>
          <pc:sldMk cId="0" sldId="259"/>
        </pc:sldMkLst>
      </pc:sldChg>
      <pc:sldChg chg="modSp del mod">
        <pc:chgData name="Udo-Okon, Donnisha" userId="1fd2c02c-ef0b-4117-bfe6-7eda2c73ced9" providerId="ADAL" clId="{A9F9378E-66C5-4FD7-85E9-535BA6A451F6}" dt="2025-08-25T22:21:45.838" v="118" actId="2696"/>
        <pc:sldMkLst>
          <pc:docMk/>
          <pc:sldMk cId="0" sldId="260"/>
        </pc:sldMkLst>
      </pc:sldChg>
      <pc:sldChg chg="addSp delSp modSp del mod setBg">
        <pc:chgData name="Udo-Okon, Donnisha" userId="1fd2c02c-ef0b-4117-bfe6-7eda2c73ced9" providerId="ADAL" clId="{A9F9378E-66C5-4FD7-85E9-535BA6A451F6}" dt="2025-09-12T21:47:24.811" v="1709" actId="2696"/>
        <pc:sldMkLst>
          <pc:docMk/>
          <pc:sldMk cId="0" sldId="261"/>
        </pc:sldMkLst>
      </pc:sldChg>
      <pc:sldChg chg="addSp delSp modSp del mod setBg">
        <pc:chgData name="Udo-Okon, Donnisha" userId="1fd2c02c-ef0b-4117-bfe6-7eda2c73ced9" providerId="ADAL" clId="{A9F9378E-66C5-4FD7-85E9-535BA6A451F6}" dt="2025-09-12T21:07:30.493" v="1274" actId="2696"/>
        <pc:sldMkLst>
          <pc:docMk/>
          <pc:sldMk cId="0" sldId="262"/>
        </pc:sldMkLst>
        <pc:picChg chg="mod">
          <ac:chgData name="Udo-Okon, Donnisha" userId="1fd2c02c-ef0b-4117-bfe6-7eda2c73ced9" providerId="ADAL" clId="{A9F9378E-66C5-4FD7-85E9-535BA6A451F6}" dt="2025-09-12T21:06:35.074" v="1272" actId="1076"/>
          <ac:picMkLst>
            <pc:docMk/>
            <pc:sldMk cId="0" sldId="262"/>
            <ac:picMk id="4" creationId="{00000000-0000-0000-0000-000000000000}"/>
          </ac:picMkLst>
        </pc:picChg>
      </pc:sldChg>
      <pc:sldChg chg="addSp delSp modSp del mod setBg">
        <pc:chgData name="Udo-Okon, Donnisha" userId="1fd2c02c-ef0b-4117-bfe6-7eda2c73ced9" providerId="ADAL" clId="{A9F9378E-66C5-4FD7-85E9-535BA6A451F6}" dt="2025-09-12T21:08:28.609" v="1281" actId="2696"/>
        <pc:sldMkLst>
          <pc:docMk/>
          <pc:sldMk cId="0" sldId="263"/>
        </pc:sldMkLst>
      </pc:sldChg>
      <pc:sldChg chg="modSp del mod setBg">
        <pc:chgData name="Udo-Okon, Donnisha" userId="1fd2c02c-ef0b-4117-bfe6-7eda2c73ced9" providerId="ADAL" clId="{A9F9378E-66C5-4FD7-85E9-535BA6A451F6}" dt="2025-09-12T21:09:58.149" v="1288" actId="2696"/>
        <pc:sldMkLst>
          <pc:docMk/>
          <pc:sldMk cId="0" sldId="264"/>
        </pc:sldMkLst>
      </pc:sldChg>
      <pc:sldChg chg="modSp del mod setBg">
        <pc:chgData name="Udo-Okon, Donnisha" userId="1fd2c02c-ef0b-4117-bfe6-7eda2c73ced9" providerId="ADAL" clId="{A9F9378E-66C5-4FD7-85E9-535BA6A451F6}" dt="2025-09-12T21:11:14.935" v="1294" actId="2696"/>
        <pc:sldMkLst>
          <pc:docMk/>
          <pc:sldMk cId="0" sldId="265"/>
        </pc:sldMkLst>
      </pc:sldChg>
      <pc:sldChg chg="del">
        <pc:chgData name="Udo-Okon, Donnisha" userId="1fd2c02c-ef0b-4117-bfe6-7eda2c73ced9" providerId="ADAL" clId="{A9F9378E-66C5-4FD7-85E9-535BA6A451F6}" dt="2025-08-25T23:17:47.051" v="340" actId="2696"/>
        <pc:sldMkLst>
          <pc:docMk/>
          <pc:sldMk cId="0" sldId="266"/>
        </pc:sldMkLst>
      </pc:sldChg>
      <pc:sldChg chg="addSp delSp modSp del mod setBg">
        <pc:chgData name="Udo-Okon, Donnisha" userId="1fd2c02c-ef0b-4117-bfe6-7eda2c73ced9" providerId="ADAL" clId="{A9F9378E-66C5-4FD7-85E9-535BA6A451F6}" dt="2025-09-12T21:13:46.059" v="1312" actId="2696"/>
        <pc:sldMkLst>
          <pc:docMk/>
          <pc:sldMk cId="0" sldId="267"/>
        </pc:sldMkLst>
      </pc:sldChg>
      <pc:sldChg chg="modSp del mod setBg">
        <pc:chgData name="Udo-Okon, Donnisha" userId="1fd2c02c-ef0b-4117-bfe6-7eda2c73ced9" providerId="ADAL" clId="{A9F9378E-66C5-4FD7-85E9-535BA6A451F6}" dt="2025-09-08T21:03:43.768" v="1034" actId="2696"/>
        <pc:sldMkLst>
          <pc:docMk/>
          <pc:sldMk cId="0" sldId="268"/>
        </pc:sldMkLst>
      </pc:sldChg>
      <pc:sldChg chg="del mod modShow">
        <pc:chgData name="Udo-Okon, Donnisha" userId="1fd2c02c-ef0b-4117-bfe6-7eda2c73ced9" providerId="ADAL" clId="{A9F9378E-66C5-4FD7-85E9-535BA6A451F6}" dt="2025-09-08T21:03:55.814" v="1035" actId="2696"/>
        <pc:sldMkLst>
          <pc:docMk/>
          <pc:sldMk cId="0" sldId="269"/>
        </pc:sldMkLst>
      </pc:sldChg>
      <pc:sldChg chg="del setBg">
        <pc:chgData name="Udo-Okon, Donnisha" userId="1fd2c02c-ef0b-4117-bfe6-7eda2c73ced9" providerId="ADAL" clId="{A9F9378E-66C5-4FD7-85E9-535BA6A451F6}" dt="2025-09-12T21:15:16.414" v="1313" actId="2696"/>
        <pc:sldMkLst>
          <pc:docMk/>
          <pc:sldMk cId="0" sldId="270"/>
        </pc:sldMkLst>
      </pc:sldChg>
      <pc:sldChg chg="del setBg">
        <pc:chgData name="Udo-Okon, Donnisha" userId="1fd2c02c-ef0b-4117-bfe6-7eda2c73ced9" providerId="ADAL" clId="{A9F9378E-66C5-4FD7-85E9-535BA6A451F6}" dt="2025-09-12T21:19:06.281" v="1335" actId="2696"/>
        <pc:sldMkLst>
          <pc:docMk/>
          <pc:sldMk cId="0" sldId="271"/>
        </pc:sldMkLst>
      </pc:sldChg>
      <pc:sldChg chg="modSp del mod setBg">
        <pc:chgData name="Udo-Okon, Donnisha" userId="1fd2c02c-ef0b-4117-bfe6-7eda2c73ced9" providerId="ADAL" clId="{A9F9378E-66C5-4FD7-85E9-535BA6A451F6}" dt="2025-09-12T21:25:05.339" v="1416" actId="2696"/>
        <pc:sldMkLst>
          <pc:docMk/>
          <pc:sldMk cId="0" sldId="272"/>
        </pc:sldMkLst>
      </pc:sldChg>
      <pc:sldChg chg="addSp delSp modSp del mod modShow">
        <pc:chgData name="Udo-Okon, Donnisha" userId="1fd2c02c-ef0b-4117-bfe6-7eda2c73ced9" providerId="ADAL" clId="{A9F9378E-66C5-4FD7-85E9-535BA6A451F6}" dt="2025-09-08T18:52:31.401" v="732" actId="2696"/>
        <pc:sldMkLst>
          <pc:docMk/>
          <pc:sldMk cId="0" sldId="273"/>
        </pc:sldMkLst>
      </pc:sldChg>
      <pc:sldChg chg="addSp modSp add del mod">
        <pc:chgData name="Udo-Okon, Donnisha" userId="1fd2c02c-ef0b-4117-bfe6-7eda2c73ced9" providerId="ADAL" clId="{A9F9378E-66C5-4FD7-85E9-535BA6A451F6}" dt="2025-09-12T22:25:15.869" v="2022" actId="207"/>
        <pc:sldMkLst>
          <pc:docMk/>
          <pc:sldMk cId="0" sldId="275"/>
        </pc:sldMkLst>
        <pc:graphicFrameChg chg="mod modGraphic">
          <ac:chgData name="Udo-Okon, Donnisha" userId="1fd2c02c-ef0b-4117-bfe6-7eda2c73ced9" providerId="ADAL" clId="{A9F9378E-66C5-4FD7-85E9-535BA6A451F6}" dt="2025-09-12T22:25:15.869" v="2022" actId="207"/>
          <ac:graphicFrameMkLst>
            <pc:docMk/>
            <pc:sldMk cId="0" sldId="275"/>
            <ac:graphicFrameMk id="45" creationId="{00000000-0000-0000-0000-000000000000}"/>
          </ac:graphicFrameMkLst>
        </pc:graphicFrameChg>
        <pc:picChg chg="add mod">
          <ac:chgData name="Udo-Okon, Donnisha" userId="1fd2c02c-ef0b-4117-bfe6-7eda2c73ced9" providerId="ADAL" clId="{A9F9378E-66C5-4FD7-85E9-535BA6A451F6}" dt="2025-09-12T21:59:36.542" v="1944" actId="14100"/>
          <ac:picMkLst>
            <pc:docMk/>
            <pc:sldMk cId="0" sldId="275"/>
            <ac:picMk id="2" creationId="{3A87E686-7FA5-C1A5-CD80-581195BFAC17}"/>
          </ac:picMkLst>
        </pc:picChg>
      </pc:sldChg>
      <pc:sldChg chg="addSp delSp modSp add del mod setBg setFolMasterObjs">
        <pc:chgData name="Udo-Okon, Donnisha" userId="1fd2c02c-ef0b-4117-bfe6-7eda2c73ced9" providerId="ADAL" clId="{A9F9378E-66C5-4FD7-85E9-535BA6A451F6}" dt="2025-09-12T21:50:15.704" v="1756" actId="1076"/>
        <pc:sldMkLst>
          <pc:docMk/>
          <pc:sldMk cId="0" sldId="276"/>
        </pc:sldMkLst>
        <pc:spChg chg="mod ord">
          <ac:chgData name="Udo-Okon, Donnisha" userId="1fd2c02c-ef0b-4117-bfe6-7eda2c73ced9" providerId="ADAL" clId="{A9F9378E-66C5-4FD7-85E9-535BA6A451F6}" dt="2025-09-12T21:42:42.355" v="1661" actId="26606"/>
          <ac:spMkLst>
            <pc:docMk/>
            <pc:sldMk cId="0" sldId="276"/>
            <ac:spMk id="5" creationId="{00000000-0000-0000-0000-000000000000}"/>
          </ac:spMkLst>
        </pc:spChg>
        <pc:spChg chg="add mod">
          <ac:chgData name="Udo-Okon, Donnisha" userId="1fd2c02c-ef0b-4117-bfe6-7eda2c73ced9" providerId="ADAL" clId="{A9F9378E-66C5-4FD7-85E9-535BA6A451F6}" dt="2025-09-12T21:50:15.704" v="1756" actId="1076"/>
          <ac:spMkLst>
            <pc:docMk/>
            <pc:sldMk cId="0" sldId="276"/>
            <ac:spMk id="8" creationId="{3F041187-0439-6E48-7075-78F31B412590}"/>
          </ac:spMkLst>
        </pc:spChg>
        <pc:spChg chg="add">
          <ac:chgData name="Udo-Okon, Donnisha" userId="1fd2c02c-ef0b-4117-bfe6-7eda2c73ced9" providerId="ADAL" clId="{A9F9378E-66C5-4FD7-85E9-535BA6A451F6}" dt="2025-09-12T21:42:42.355" v="1661" actId="26606"/>
          <ac:spMkLst>
            <pc:docMk/>
            <pc:sldMk cId="0" sldId="276"/>
            <ac:spMk id="13" creationId="{1ACA2EA0-FFD3-42EC-9406-B595015ED96E}"/>
          </ac:spMkLst>
        </pc:spChg>
        <pc:spChg chg="add">
          <ac:chgData name="Udo-Okon, Donnisha" userId="1fd2c02c-ef0b-4117-bfe6-7eda2c73ced9" providerId="ADAL" clId="{A9F9378E-66C5-4FD7-85E9-535BA6A451F6}" dt="2025-09-12T21:42:42.355" v="1661" actId="26606"/>
          <ac:spMkLst>
            <pc:docMk/>
            <pc:sldMk cId="0" sldId="276"/>
            <ac:spMk id="15" creationId="{D5288BCE-665C-472A-8C43-664BCFA31E43}"/>
          </ac:spMkLst>
        </pc:spChg>
        <pc:spChg chg="add">
          <ac:chgData name="Udo-Okon, Donnisha" userId="1fd2c02c-ef0b-4117-bfe6-7eda2c73ced9" providerId="ADAL" clId="{A9F9378E-66C5-4FD7-85E9-535BA6A451F6}" dt="2025-09-12T21:42:42.355" v="1661" actId="26606"/>
          <ac:spMkLst>
            <pc:docMk/>
            <pc:sldMk cId="0" sldId="276"/>
            <ac:spMk id="17" creationId="{46C57131-53A7-4C1A-BEA8-25F06A06AD29}"/>
          </ac:spMkLst>
        </pc:spChg>
        <pc:picChg chg="add mod">
          <ac:chgData name="Udo-Okon, Donnisha" userId="1fd2c02c-ef0b-4117-bfe6-7eda2c73ced9" providerId="ADAL" clId="{A9F9378E-66C5-4FD7-85E9-535BA6A451F6}" dt="2025-09-12T21:41:43.691" v="1658" actId="1076"/>
          <ac:picMkLst>
            <pc:docMk/>
            <pc:sldMk cId="0" sldId="276"/>
            <ac:picMk id="2" creationId="{7F09CEF7-6E5F-6F0E-5CEE-CF504402C21E}"/>
          </ac:picMkLst>
        </pc:picChg>
      </pc:sldChg>
      <pc:sldChg chg="addSp delSp modSp add del mod">
        <pc:chgData name="Udo-Okon, Donnisha" userId="1fd2c02c-ef0b-4117-bfe6-7eda2c73ced9" providerId="ADAL" clId="{A9F9378E-66C5-4FD7-85E9-535BA6A451F6}" dt="2025-09-12T21:44:01.873" v="1678" actId="2696"/>
        <pc:sldMkLst>
          <pc:docMk/>
          <pc:sldMk cId="0" sldId="278"/>
        </pc:sldMkLst>
        <pc:spChg chg="mod">
          <ac:chgData name="Udo-Okon, Donnisha" userId="1fd2c02c-ef0b-4117-bfe6-7eda2c73ced9" providerId="ADAL" clId="{A9F9378E-66C5-4FD7-85E9-535BA6A451F6}" dt="2025-09-08T18:36:58.078" v="611" actId="1076"/>
          <ac:spMkLst>
            <pc:docMk/>
            <pc:sldMk cId="0" sldId="278"/>
            <ac:spMk id="7" creationId="{00000000-0000-0000-0000-000000000000}"/>
          </ac:spMkLst>
        </pc:spChg>
        <pc:spChg chg="add mod">
          <ac:chgData name="Udo-Okon, Donnisha" userId="1fd2c02c-ef0b-4117-bfe6-7eda2c73ced9" providerId="ADAL" clId="{A9F9378E-66C5-4FD7-85E9-535BA6A451F6}" dt="2025-09-08T18:50:40.499" v="719" actId="14100"/>
          <ac:spMkLst>
            <pc:docMk/>
            <pc:sldMk cId="0" sldId="278"/>
            <ac:spMk id="9" creationId="{C26880E7-9049-C9D7-978B-7753690B4B07}"/>
          </ac:spMkLst>
        </pc:spChg>
        <pc:picChg chg="mod">
          <ac:chgData name="Udo-Okon, Donnisha" userId="1fd2c02c-ef0b-4117-bfe6-7eda2c73ced9" providerId="ADAL" clId="{A9F9378E-66C5-4FD7-85E9-535BA6A451F6}" dt="2025-09-08T16:38:27.441" v="586" actId="1076"/>
          <ac:picMkLst>
            <pc:docMk/>
            <pc:sldMk cId="0" sldId="278"/>
            <ac:picMk id="11" creationId="{12717295-FBCD-498A-73E6-203C9DBBED4C}"/>
          </ac:picMkLst>
        </pc:picChg>
        <pc:picChg chg="mod">
          <ac:chgData name="Udo-Okon, Donnisha" userId="1fd2c02c-ef0b-4117-bfe6-7eda2c73ced9" providerId="ADAL" clId="{A9F9378E-66C5-4FD7-85E9-535BA6A451F6}" dt="2025-09-08T18:37:02.114" v="613" actId="1076"/>
          <ac:picMkLst>
            <pc:docMk/>
            <pc:sldMk cId="0" sldId="278"/>
            <ac:picMk id="14" creationId="{03BC33D2-B2BA-77DA-0097-8BCB959528E4}"/>
          </ac:picMkLst>
        </pc:picChg>
      </pc:sldChg>
      <pc:sldChg chg="del">
        <pc:chgData name="Udo-Okon, Donnisha" userId="1fd2c02c-ef0b-4117-bfe6-7eda2c73ced9" providerId="ADAL" clId="{A9F9378E-66C5-4FD7-85E9-535BA6A451F6}" dt="2025-09-08T18:53:23.239" v="734" actId="2696"/>
        <pc:sldMkLst>
          <pc:docMk/>
          <pc:sldMk cId="0" sldId="279"/>
        </pc:sldMkLst>
      </pc:sldChg>
      <pc:sldChg chg="delSp modSp del mod">
        <pc:chgData name="Udo-Okon, Donnisha" userId="1fd2c02c-ef0b-4117-bfe6-7eda2c73ced9" providerId="ADAL" clId="{A9F9378E-66C5-4FD7-85E9-535BA6A451F6}" dt="2025-09-08T18:54:24.032" v="769" actId="2696"/>
        <pc:sldMkLst>
          <pc:docMk/>
          <pc:sldMk cId="0" sldId="280"/>
        </pc:sldMkLst>
      </pc:sldChg>
      <pc:sldChg chg="delSp modSp del mod setBg">
        <pc:chgData name="Udo-Okon, Donnisha" userId="1fd2c02c-ef0b-4117-bfe6-7eda2c73ced9" providerId="ADAL" clId="{A9F9378E-66C5-4FD7-85E9-535BA6A451F6}" dt="2025-09-12T21:30:33.720" v="1457" actId="2696"/>
        <pc:sldMkLst>
          <pc:docMk/>
          <pc:sldMk cId="0" sldId="281"/>
        </pc:sldMkLst>
        <pc:spChg chg="del mod">
          <ac:chgData name="Udo-Okon, Donnisha" userId="1fd2c02c-ef0b-4117-bfe6-7eda2c73ced9" providerId="ADAL" clId="{A9F9378E-66C5-4FD7-85E9-535BA6A451F6}" dt="2025-09-12T21:30:10.833" v="1450" actId="21"/>
          <ac:spMkLst>
            <pc:docMk/>
            <pc:sldMk cId="0" sldId="281"/>
            <ac:spMk id="3" creationId="{00000000-0000-0000-0000-000000000000}"/>
          </ac:spMkLst>
        </pc:spChg>
        <pc:spChg chg="del mod">
          <ac:chgData name="Udo-Okon, Donnisha" userId="1fd2c02c-ef0b-4117-bfe6-7eda2c73ced9" providerId="ADAL" clId="{A9F9378E-66C5-4FD7-85E9-535BA6A451F6}" dt="2025-09-12T21:30:20.350" v="1453" actId="21"/>
          <ac:spMkLst>
            <pc:docMk/>
            <pc:sldMk cId="0" sldId="281"/>
            <ac:spMk id="11" creationId="{00000000-0000-0000-0000-000000000000}"/>
          </ac:spMkLst>
        </pc:spChg>
        <pc:spChg chg="del mod">
          <ac:chgData name="Udo-Okon, Donnisha" userId="1fd2c02c-ef0b-4117-bfe6-7eda2c73ced9" providerId="ADAL" clId="{A9F9378E-66C5-4FD7-85E9-535BA6A451F6}" dt="2025-09-12T21:30:00.927" v="1447" actId="21"/>
          <ac:spMkLst>
            <pc:docMk/>
            <pc:sldMk cId="0" sldId="281"/>
            <ac:spMk id="15" creationId="{00000000-0000-0000-0000-000000000000}"/>
          </ac:spMkLst>
        </pc:spChg>
        <pc:grpChg chg="del mod">
          <ac:chgData name="Udo-Okon, Donnisha" userId="1fd2c02c-ef0b-4117-bfe6-7eda2c73ced9" providerId="ADAL" clId="{A9F9378E-66C5-4FD7-85E9-535BA6A451F6}" dt="2025-09-12T21:29:36.192" v="1441" actId="21"/>
          <ac:grpSpMkLst>
            <pc:docMk/>
            <pc:sldMk cId="0" sldId="281"/>
            <ac:grpSpMk id="4" creationId="{00000000-0000-0000-0000-000000000000}"/>
          </ac:grpSpMkLst>
        </pc:grpChg>
        <pc:grpChg chg="del">
          <ac:chgData name="Udo-Okon, Donnisha" userId="1fd2c02c-ef0b-4117-bfe6-7eda2c73ced9" providerId="ADAL" clId="{A9F9378E-66C5-4FD7-85E9-535BA6A451F6}" dt="2025-09-12T21:29:50.107" v="1444" actId="21"/>
          <ac:grpSpMkLst>
            <pc:docMk/>
            <pc:sldMk cId="0" sldId="281"/>
            <ac:grpSpMk id="12" creationId="{00000000-0000-0000-0000-000000000000}"/>
          </ac:grpSpMkLst>
        </pc:grpChg>
      </pc:sldChg>
      <pc:sldChg chg="addSp modSp add del ord">
        <pc:chgData name="Udo-Okon, Donnisha" userId="1fd2c02c-ef0b-4117-bfe6-7eda2c73ced9" providerId="ADAL" clId="{A9F9378E-66C5-4FD7-85E9-535BA6A451F6}" dt="2025-09-12T22:25:35.216" v="2024"/>
        <pc:sldMkLst>
          <pc:docMk/>
          <pc:sldMk cId="0" sldId="282"/>
        </pc:sldMkLst>
        <pc:picChg chg="add mod">
          <ac:chgData name="Udo-Okon, Donnisha" userId="1fd2c02c-ef0b-4117-bfe6-7eda2c73ced9" providerId="ADAL" clId="{A9F9378E-66C5-4FD7-85E9-535BA6A451F6}" dt="2025-09-12T21:41:21.968" v="1654" actId="1076"/>
          <ac:picMkLst>
            <pc:docMk/>
            <pc:sldMk cId="0" sldId="282"/>
            <ac:picMk id="6" creationId="{58286B51-74B4-80F8-122B-62B091BC234D}"/>
          </ac:picMkLst>
        </pc:picChg>
      </pc:sldChg>
      <pc:sldChg chg="delSp modSp del mod setBg">
        <pc:chgData name="Udo-Okon, Donnisha" userId="1fd2c02c-ef0b-4117-bfe6-7eda2c73ced9" providerId="ADAL" clId="{A9F9378E-66C5-4FD7-85E9-535BA6A451F6}" dt="2025-09-08T19:04:01.963" v="837" actId="2696"/>
        <pc:sldMkLst>
          <pc:docMk/>
          <pc:sldMk cId="0" sldId="283"/>
        </pc:sldMkLst>
      </pc:sldChg>
      <pc:sldChg chg="modSp del mod setBg">
        <pc:chgData name="Udo-Okon, Donnisha" userId="1fd2c02c-ef0b-4117-bfe6-7eda2c73ced9" providerId="ADAL" clId="{A9F9378E-66C5-4FD7-85E9-535BA6A451F6}" dt="2025-09-12T21:33:39.382" v="1488" actId="2696"/>
        <pc:sldMkLst>
          <pc:docMk/>
          <pc:sldMk cId="0" sldId="284"/>
        </pc:sldMkLst>
      </pc:sldChg>
      <pc:sldChg chg="modSp del mod setBg">
        <pc:chgData name="Udo-Okon, Donnisha" userId="1fd2c02c-ef0b-4117-bfe6-7eda2c73ced9" providerId="ADAL" clId="{A9F9378E-66C5-4FD7-85E9-535BA6A451F6}" dt="2025-09-12T21:40:45.389" v="1646" actId="2696"/>
        <pc:sldMkLst>
          <pc:docMk/>
          <pc:sldMk cId="0" sldId="285"/>
        </pc:sldMkLst>
      </pc:sldChg>
      <pc:sldChg chg="addSp delSp modSp del mod">
        <pc:chgData name="Udo-Okon, Donnisha" userId="1fd2c02c-ef0b-4117-bfe6-7eda2c73ced9" providerId="ADAL" clId="{A9F9378E-66C5-4FD7-85E9-535BA6A451F6}" dt="2025-09-08T16:17:53.156" v="523" actId="2696"/>
        <pc:sldMkLst>
          <pc:docMk/>
          <pc:sldMk cId="0" sldId="286"/>
        </pc:sldMkLst>
      </pc:sldChg>
      <pc:sldChg chg="addSp delSp modSp add del mod setBg">
        <pc:chgData name="Udo-Okon, Donnisha" userId="1fd2c02c-ef0b-4117-bfe6-7eda2c73ced9" providerId="ADAL" clId="{A9F9378E-66C5-4FD7-85E9-535BA6A451F6}" dt="2025-09-12T21:59:06.924" v="1940" actId="2696"/>
        <pc:sldMkLst>
          <pc:docMk/>
          <pc:sldMk cId="0" sldId="287"/>
        </pc:sldMkLst>
      </pc:sldChg>
      <pc:sldChg chg="addSp delSp modSp add del mod setBg">
        <pc:chgData name="Udo-Okon, Donnisha" userId="1fd2c02c-ef0b-4117-bfe6-7eda2c73ced9" providerId="ADAL" clId="{A9F9378E-66C5-4FD7-85E9-535BA6A451F6}" dt="2025-09-12T21:59:09.868" v="1941" actId="2696"/>
        <pc:sldMkLst>
          <pc:docMk/>
          <pc:sldMk cId="0" sldId="288"/>
        </pc:sldMkLst>
      </pc:sldChg>
      <pc:sldChg chg="modSp add del mod setBg">
        <pc:chgData name="Udo-Okon, Donnisha" userId="1fd2c02c-ef0b-4117-bfe6-7eda2c73ced9" providerId="ADAL" clId="{A9F9378E-66C5-4FD7-85E9-535BA6A451F6}" dt="2025-09-12T22:32:13.644" v="2093" actId="2696"/>
        <pc:sldMkLst>
          <pc:docMk/>
          <pc:sldMk cId="0" sldId="289"/>
        </pc:sldMkLst>
      </pc:sldChg>
      <pc:sldChg chg="addSp modSp add del">
        <pc:chgData name="Udo-Okon, Donnisha" userId="1fd2c02c-ef0b-4117-bfe6-7eda2c73ced9" providerId="ADAL" clId="{A9F9378E-66C5-4FD7-85E9-535BA6A451F6}" dt="2025-09-12T21:44:01.873" v="1678" actId="2696"/>
        <pc:sldMkLst>
          <pc:docMk/>
          <pc:sldMk cId="4195921500" sldId="290"/>
        </pc:sldMkLst>
        <pc:picChg chg="add mod">
          <ac:chgData name="Udo-Okon, Donnisha" userId="1fd2c02c-ef0b-4117-bfe6-7eda2c73ced9" providerId="ADAL" clId="{A9F9378E-66C5-4FD7-85E9-535BA6A451F6}" dt="2025-09-12T21:41:35.521" v="1656" actId="1076"/>
          <ac:picMkLst>
            <pc:docMk/>
            <pc:sldMk cId="4195921500" sldId="290"/>
            <ac:picMk id="5" creationId="{8F52772E-7F19-ABA4-8614-48E9B86C5D5A}"/>
          </ac:picMkLst>
        </pc:picChg>
      </pc:sldChg>
      <pc:sldChg chg="del">
        <pc:chgData name="Udo-Okon, Donnisha" userId="1fd2c02c-ef0b-4117-bfe6-7eda2c73ced9" providerId="ADAL" clId="{A9F9378E-66C5-4FD7-85E9-535BA6A451F6}" dt="2025-09-08T18:52:38.383" v="733" actId="2696"/>
        <pc:sldMkLst>
          <pc:docMk/>
          <pc:sldMk cId="3299167671" sldId="291"/>
        </pc:sldMkLst>
      </pc:sldChg>
      <pc:sldChg chg="add del">
        <pc:chgData name="Udo-Okon, Donnisha" userId="1fd2c02c-ef0b-4117-bfe6-7eda2c73ced9" providerId="ADAL" clId="{A9F9378E-66C5-4FD7-85E9-535BA6A451F6}" dt="2025-08-25T22:13:03.537" v="104" actId="2890"/>
        <pc:sldMkLst>
          <pc:docMk/>
          <pc:sldMk cId="1029102857" sldId="292"/>
        </pc:sldMkLst>
      </pc:sldChg>
      <pc:sldChg chg="add del">
        <pc:chgData name="Udo-Okon, Donnisha" userId="1fd2c02c-ef0b-4117-bfe6-7eda2c73ced9" providerId="ADAL" clId="{A9F9378E-66C5-4FD7-85E9-535BA6A451F6}" dt="2025-08-25T23:17:49.642" v="341" actId="2696"/>
        <pc:sldMkLst>
          <pc:docMk/>
          <pc:sldMk cId="1433446706" sldId="292"/>
        </pc:sldMkLst>
      </pc:sldChg>
      <pc:sldChg chg="add del">
        <pc:chgData name="Udo-Okon, Donnisha" userId="1fd2c02c-ef0b-4117-bfe6-7eda2c73ced9" providerId="ADAL" clId="{A9F9378E-66C5-4FD7-85E9-535BA6A451F6}" dt="2025-08-25T22:12:54.946" v="100" actId="2890"/>
        <pc:sldMkLst>
          <pc:docMk/>
          <pc:sldMk cId="3172186479" sldId="292"/>
        </pc:sldMkLst>
      </pc:sldChg>
      <pc:sldChg chg="addSp delSp modSp add del mod setBg">
        <pc:chgData name="Udo-Okon, Donnisha" userId="1fd2c02c-ef0b-4117-bfe6-7eda2c73ced9" providerId="ADAL" clId="{A9F9378E-66C5-4FD7-85E9-535BA6A451F6}" dt="2025-09-12T21:59:04.059" v="1939" actId="2696"/>
        <pc:sldMkLst>
          <pc:docMk/>
          <pc:sldMk cId="3216910949" sldId="292"/>
        </pc:sldMkLst>
      </pc:sldChg>
      <pc:sldChg chg="add del">
        <pc:chgData name="Udo-Okon, Donnisha" userId="1fd2c02c-ef0b-4117-bfe6-7eda2c73ced9" providerId="ADAL" clId="{A9F9378E-66C5-4FD7-85E9-535BA6A451F6}" dt="2025-08-25T22:24:23.280" v="134" actId="2696"/>
        <pc:sldMkLst>
          <pc:docMk/>
          <pc:sldMk cId="3803022727" sldId="292"/>
        </pc:sldMkLst>
      </pc:sldChg>
      <pc:sldChg chg="addSp delSp modSp add del mod ord">
        <pc:chgData name="Udo-Okon, Donnisha" userId="1fd2c02c-ef0b-4117-bfe6-7eda2c73ced9" providerId="ADAL" clId="{A9F9378E-66C5-4FD7-85E9-535BA6A451F6}" dt="2025-09-12T21:44:13.394" v="1680" actId="2696"/>
        <pc:sldMkLst>
          <pc:docMk/>
          <pc:sldMk cId="862390040" sldId="293"/>
        </pc:sldMkLst>
        <pc:spChg chg="add del mod">
          <ac:chgData name="Udo-Okon, Donnisha" userId="1fd2c02c-ef0b-4117-bfe6-7eda2c73ced9" providerId="ADAL" clId="{A9F9378E-66C5-4FD7-85E9-535BA6A451F6}" dt="2025-09-12T21:43:17.566" v="1667" actId="1076"/>
          <ac:spMkLst>
            <pc:docMk/>
            <pc:sldMk cId="862390040" sldId="293"/>
            <ac:spMk id="5" creationId="{00000000-0000-0000-0000-000000000000}"/>
          </ac:spMkLst>
        </pc:spChg>
        <pc:picChg chg="add mod">
          <ac:chgData name="Udo-Okon, Donnisha" userId="1fd2c02c-ef0b-4117-bfe6-7eda2c73ced9" providerId="ADAL" clId="{A9F9378E-66C5-4FD7-85E9-535BA6A451F6}" dt="2025-09-12T21:43:01.861" v="1663" actId="1076"/>
          <ac:picMkLst>
            <pc:docMk/>
            <pc:sldMk cId="862390040" sldId="293"/>
            <ac:picMk id="3" creationId="{C98FC3CB-4323-2DF9-80E0-954D3591F955}"/>
          </ac:picMkLst>
        </pc:picChg>
      </pc:sldChg>
      <pc:sldChg chg="addSp delSp modSp add del mod ord">
        <pc:chgData name="Udo-Okon, Donnisha" userId="1fd2c02c-ef0b-4117-bfe6-7eda2c73ced9" providerId="ADAL" clId="{A9F9378E-66C5-4FD7-85E9-535BA6A451F6}" dt="2025-09-12T21:48:53.924" v="1742" actId="2696"/>
        <pc:sldMkLst>
          <pc:docMk/>
          <pc:sldMk cId="3884257667" sldId="294"/>
        </pc:sldMkLst>
        <pc:spChg chg="mod">
          <ac:chgData name="Udo-Okon, Donnisha" userId="1fd2c02c-ef0b-4117-bfe6-7eda2c73ced9" providerId="ADAL" clId="{A9F9378E-66C5-4FD7-85E9-535BA6A451F6}" dt="2025-09-12T21:31:38.257" v="1471" actId="1076"/>
          <ac:spMkLst>
            <pc:docMk/>
            <pc:sldMk cId="3884257667" sldId="294"/>
            <ac:spMk id="8" creationId="{49B010D7-F878-4AA9-4605-847A8D324679}"/>
          </ac:spMkLst>
        </pc:spChg>
        <pc:picChg chg="add mod">
          <ac:chgData name="Udo-Okon, Donnisha" userId="1fd2c02c-ef0b-4117-bfe6-7eda2c73ced9" providerId="ADAL" clId="{A9F9378E-66C5-4FD7-85E9-535BA6A451F6}" dt="2025-09-12T21:41:08.659" v="1650" actId="1076"/>
          <ac:picMkLst>
            <pc:docMk/>
            <pc:sldMk cId="3884257667" sldId="294"/>
            <ac:picMk id="2" creationId="{D0C5FFBC-3C36-E2F6-F2F2-D50B37808C93}"/>
          </ac:picMkLst>
        </pc:picChg>
        <pc:picChg chg="add del mod">
          <ac:chgData name="Udo-Okon, Donnisha" userId="1fd2c02c-ef0b-4117-bfe6-7eda2c73ced9" providerId="ADAL" clId="{A9F9378E-66C5-4FD7-85E9-535BA6A451F6}" dt="2025-09-12T21:29:16.398" v="1437" actId="21"/>
          <ac:picMkLst>
            <pc:docMk/>
            <pc:sldMk cId="3884257667" sldId="294"/>
            <ac:picMk id="6" creationId="{00000000-0000-0000-0000-000000000000}"/>
          </ac:picMkLst>
        </pc:picChg>
      </pc:sldChg>
      <pc:sldChg chg="addSp delSp modSp add del mod ord">
        <pc:chgData name="Udo-Okon, Donnisha" userId="1fd2c02c-ef0b-4117-bfe6-7eda2c73ced9" providerId="ADAL" clId="{A9F9378E-66C5-4FD7-85E9-535BA6A451F6}" dt="2025-09-12T21:49:25.255" v="1748" actId="2696"/>
        <pc:sldMkLst>
          <pc:docMk/>
          <pc:sldMk cId="100371835" sldId="295"/>
        </pc:sldMkLst>
        <pc:spChg chg="mod">
          <ac:chgData name="Udo-Okon, Donnisha" userId="1fd2c02c-ef0b-4117-bfe6-7eda2c73ced9" providerId="ADAL" clId="{A9F9378E-66C5-4FD7-85E9-535BA6A451F6}" dt="2025-09-12T21:40:56.263" v="1648" actId="1076"/>
          <ac:spMkLst>
            <pc:docMk/>
            <pc:sldMk cId="100371835" sldId="295"/>
            <ac:spMk id="8" creationId="{398E026E-9EA5-1C62-A25E-20D4E88B45DB}"/>
          </ac:spMkLst>
        </pc:spChg>
        <pc:picChg chg="add mod">
          <ac:chgData name="Udo-Okon, Donnisha" userId="1fd2c02c-ef0b-4117-bfe6-7eda2c73ced9" providerId="ADAL" clId="{A9F9378E-66C5-4FD7-85E9-535BA6A451F6}" dt="2025-09-12T21:41:14.416" v="1652" actId="1076"/>
          <ac:picMkLst>
            <pc:docMk/>
            <pc:sldMk cId="100371835" sldId="295"/>
            <ac:picMk id="2" creationId="{AD0F3823-A8FA-24EE-7DD7-22F0309B5A55}"/>
          </ac:picMkLst>
        </pc:picChg>
        <pc:picChg chg="add del mod">
          <ac:chgData name="Udo-Okon, Donnisha" userId="1fd2c02c-ef0b-4117-bfe6-7eda2c73ced9" providerId="ADAL" clId="{A9F9378E-66C5-4FD7-85E9-535BA6A451F6}" dt="2025-09-12T21:40:50.411" v="1647" actId="478"/>
          <ac:picMkLst>
            <pc:docMk/>
            <pc:sldMk cId="100371835" sldId="295"/>
            <ac:picMk id="6" creationId="{00000000-0000-0000-0000-000000000000}"/>
          </ac:picMkLst>
        </pc:picChg>
      </pc:sldChg>
      <pc:sldChg chg="addSp delSp modSp new del mod modClrScheme chgLayout">
        <pc:chgData name="Udo-Okon, Donnisha" userId="1fd2c02c-ef0b-4117-bfe6-7eda2c73ced9" providerId="ADAL" clId="{A9F9378E-66C5-4FD7-85E9-535BA6A451F6}" dt="2025-09-08T19:03:04.518" v="826" actId="2696"/>
        <pc:sldMkLst>
          <pc:docMk/>
          <pc:sldMk cId="1016084237" sldId="295"/>
        </pc:sldMkLst>
      </pc:sldChg>
      <pc:sldChg chg="addSp modSp new add del mod">
        <pc:chgData name="Udo-Okon, Donnisha" userId="1fd2c02c-ef0b-4117-bfe6-7eda2c73ced9" providerId="ADAL" clId="{A9F9378E-66C5-4FD7-85E9-535BA6A451F6}" dt="2025-09-12T21:44:01.873" v="1678" actId="2696"/>
        <pc:sldMkLst>
          <pc:docMk/>
          <pc:sldMk cId="2909763269" sldId="296"/>
        </pc:sldMkLst>
        <pc:spChg chg="mod">
          <ac:chgData name="Udo-Okon, Donnisha" userId="1fd2c02c-ef0b-4117-bfe6-7eda2c73ced9" providerId="ADAL" clId="{A9F9378E-66C5-4FD7-85E9-535BA6A451F6}" dt="2025-09-08T20:17:39.479" v="931" actId="2711"/>
          <ac:spMkLst>
            <pc:docMk/>
            <pc:sldMk cId="2909763269" sldId="296"/>
            <ac:spMk id="2" creationId="{13C71768-3B6E-81BF-5BF5-8F6710DFBEB0}"/>
          </ac:spMkLst>
        </pc:spChg>
        <pc:spChg chg="mod">
          <ac:chgData name="Udo-Okon, Donnisha" userId="1fd2c02c-ef0b-4117-bfe6-7eda2c73ced9" providerId="ADAL" clId="{A9F9378E-66C5-4FD7-85E9-535BA6A451F6}" dt="2025-09-08T20:18:35.771" v="1031" actId="20577"/>
          <ac:spMkLst>
            <pc:docMk/>
            <pc:sldMk cId="2909763269" sldId="296"/>
            <ac:spMk id="3" creationId="{4CB4C44E-8FB4-68D2-DD9C-9DB88E5A19A2}"/>
          </ac:spMkLst>
        </pc:spChg>
        <pc:spChg chg="add mod">
          <ac:chgData name="Udo-Okon, Donnisha" userId="1fd2c02c-ef0b-4117-bfe6-7eda2c73ced9" providerId="ADAL" clId="{A9F9378E-66C5-4FD7-85E9-535BA6A451F6}" dt="2025-09-08T21:03:15.874" v="1033" actId="1076"/>
          <ac:spMkLst>
            <pc:docMk/>
            <pc:sldMk cId="2909763269" sldId="296"/>
            <ac:spMk id="5" creationId="{8F5B24E1-3B7D-6D78-2B39-3F6AD3DBA5FB}"/>
          </ac:spMkLst>
        </pc:spChg>
      </pc:sldChg>
      <pc:sldChg chg="addSp delSp modSp add mod ord">
        <pc:chgData name="Udo-Okon, Donnisha" userId="1fd2c02c-ef0b-4117-bfe6-7eda2c73ced9" providerId="ADAL" clId="{A9F9378E-66C5-4FD7-85E9-535BA6A451F6}" dt="2025-09-12T22:53:11.371" v="2199" actId="2711"/>
        <pc:sldMkLst>
          <pc:docMk/>
          <pc:sldMk cId="313122353" sldId="297"/>
        </pc:sldMkLst>
        <pc:spChg chg="mod">
          <ac:chgData name="Udo-Okon, Donnisha" userId="1fd2c02c-ef0b-4117-bfe6-7eda2c73ced9" providerId="ADAL" clId="{A9F9378E-66C5-4FD7-85E9-535BA6A451F6}" dt="2025-09-12T22:53:11.371" v="2199" actId="2711"/>
          <ac:spMkLst>
            <pc:docMk/>
            <pc:sldMk cId="313122353" sldId="297"/>
            <ac:spMk id="2" creationId="{CE20519E-3D98-459A-F01B-4FF2871808E4}"/>
          </ac:spMkLst>
        </pc:spChg>
        <pc:spChg chg="add del mod">
          <ac:chgData name="Udo-Okon, Donnisha" userId="1fd2c02c-ef0b-4117-bfe6-7eda2c73ced9" providerId="ADAL" clId="{A9F9378E-66C5-4FD7-85E9-535BA6A451F6}" dt="2025-09-12T22:12:47.219" v="1976" actId="14100"/>
          <ac:spMkLst>
            <pc:docMk/>
            <pc:sldMk cId="313122353" sldId="297"/>
            <ac:spMk id="3" creationId="{169A1A4B-9E07-3BB1-BA7E-A69659F65D68}"/>
          </ac:spMkLst>
        </pc:spChg>
        <pc:spChg chg="del mod">
          <ac:chgData name="Udo-Okon, Donnisha" userId="1fd2c02c-ef0b-4117-bfe6-7eda2c73ced9" providerId="ADAL" clId="{A9F9378E-66C5-4FD7-85E9-535BA6A451F6}" dt="2025-09-12T21:03:25.010" v="1249" actId="478"/>
          <ac:spMkLst>
            <pc:docMk/>
            <pc:sldMk cId="313122353" sldId="297"/>
            <ac:spMk id="4" creationId="{6A1D046A-CFC6-48B5-E079-FE372E357540}"/>
          </ac:spMkLst>
        </pc:spChg>
        <pc:spChg chg="add del mod">
          <ac:chgData name="Udo-Okon, Donnisha" userId="1fd2c02c-ef0b-4117-bfe6-7eda2c73ced9" providerId="ADAL" clId="{A9F9378E-66C5-4FD7-85E9-535BA6A451F6}" dt="2025-09-12T21:05:54.713" v="1270" actId="478"/>
          <ac:spMkLst>
            <pc:docMk/>
            <pc:sldMk cId="313122353" sldId="297"/>
            <ac:spMk id="8" creationId="{D8B1F50B-CFBF-F5CD-33A4-DFA4B723B357}"/>
          </ac:spMkLst>
        </pc:spChg>
        <pc:picChg chg="add del mod">
          <ac:chgData name="Udo-Okon, Donnisha" userId="1fd2c02c-ef0b-4117-bfe6-7eda2c73ced9" providerId="ADAL" clId="{A9F9378E-66C5-4FD7-85E9-535BA6A451F6}" dt="2025-09-12T21:15:48.220" v="1316" actId="478"/>
          <ac:picMkLst>
            <pc:docMk/>
            <pc:sldMk cId="313122353" sldId="297"/>
            <ac:picMk id="6" creationId="{F14AD5D8-49E2-D290-0AB0-97CEECFC7FAD}"/>
          </ac:picMkLst>
        </pc:picChg>
        <pc:picChg chg="add mod">
          <ac:chgData name="Udo-Okon, Donnisha" userId="1fd2c02c-ef0b-4117-bfe6-7eda2c73ced9" providerId="ADAL" clId="{A9F9378E-66C5-4FD7-85E9-535BA6A451F6}" dt="2025-09-12T22:52:17.014" v="2190" actId="14100"/>
          <ac:picMkLst>
            <pc:docMk/>
            <pc:sldMk cId="313122353" sldId="297"/>
            <ac:picMk id="9" creationId="{5033E59D-7F44-2BCF-4259-75C03861F96B}"/>
          </ac:picMkLst>
        </pc:picChg>
      </pc:sldChg>
      <pc:sldChg chg="addSp delSp modSp add mod">
        <pc:chgData name="Udo-Okon, Donnisha" userId="1fd2c02c-ef0b-4117-bfe6-7eda2c73ced9" providerId="ADAL" clId="{A9F9378E-66C5-4FD7-85E9-535BA6A451F6}" dt="2025-09-12T22:51:33.995" v="2189" actId="478"/>
        <pc:sldMkLst>
          <pc:docMk/>
          <pc:sldMk cId="13450746" sldId="298"/>
        </pc:sldMkLst>
        <pc:spChg chg="del">
          <ac:chgData name="Udo-Okon, Donnisha" userId="1fd2c02c-ef0b-4117-bfe6-7eda2c73ced9" providerId="ADAL" clId="{A9F9378E-66C5-4FD7-85E9-535BA6A451F6}" dt="2025-09-12T21:08:13.827" v="1279" actId="478"/>
          <ac:spMkLst>
            <pc:docMk/>
            <pc:sldMk cId="13450746" sldId="298"/>
            <ac:spMk id="2" creationId="{4C69EEA4-C40E-8BB4-F78C-347DB9363715}"/>
          </ac:spMkLst>
        </pc:spChg>
        <pc:spChg chg="mod">
          <ac:chgData name="Udo-Okon, Donnisha" userId="1fd2c02c-ef0b-4117-bfe6-7eda2c73ced9" providerId="ADAL" clId="{A9F9378E-66C5-4FD7-85E9-535BA6A451F6}" dt="2025-09-12T21:08:53.539" v="1282" actId="14100"/>
          <ac:spMkLst>
            <pc:docMk/>
            <pc:sldMk cId="13450746" sldId="298"/>
            <ac:spMk id="3" creationId="{23DAD389-9B79-7685-348A-702B99FBB087}"/>
          </ac:spMkLst>
        </pc:spChg>
        <pc:spChg chg="add del mod">
          <ac:chgData name="Udo-Okon, Donnisha" userId="1fd2c02c-ef0b-4117-bfe6-7eda2c73ced9" providerId="ADAL" clId="{A9F9378E-66C5-4FD7-85E9-535BA6A451F6}" dt="2025-09-12T22:50:22.248" v="2169" actId="478"/>
          <ac:spMkLst>
            <pc:docMk/>
            <pc:sldMk cId="13450746" sldId="298"/>
            <ac:spMk id="5" creationId="{704FF26C-7ECA-B036-0391-B2C107137174}"/>
          </ac:spMkLst>
        </pc:spChg>
        <pc:spChg chg="del">
          <ac:chgData name="Udo-Okon, Donnisha" userId="1fd2c02c-ef0b-4117-bfe6-7eda2c73ced9" providerId="ADAL" clId="{A9F9378E-66C5-4FD7-85E9-535BA6A451F6}" dt="2025-09-12T22:51:33.995" v="2189" actId="478"/>
          <ac:spMkLst>
            <pc:docMk/>
            <pc:sldMk cId="13450746" sldId="298"/>
            <ac:spMk id="7" creationId="{1545A8DA-B511-D62E-A5CA-4AB45EE97CA2}"/>
          </ac:spMkLst>
        </pc:spChg>
        <pc:graphicFrameChg chg="add mod">
          <ac:chgData name="Udo-Okon, Donnisha" userId="1fd2c02c-ef0b-4117-bfe6-7eda2c73ced9" providerId="ADAL" clId="{A9F9378E-66C5-4FD7-85E9-535BA6A451F6}" dt="2025-09-12T22:51:23.285" v="2188"/>
          <ac:graphicFrameMkLst>
            <pc:docMk/>
            <pc:sldMk cId="13450746" sldId="298"/>
            <ac:graphicFrameMk id="12" creationId="{A307A5B4-7A7E-0A44-A474-47343F728EA9}"/>
          </ac:graphicFrameMkLst>
        </pc:graphicFrameChg>
        <pc:picChg chg="add del mod">
          <ac:chgData name="Udo-Okon, Donnisha" userId="1fd2c02c-ef0b-4117-bfe6-7eda2c73ced9" providerId="ADAL" clId="{A9F9378E-66C5-4FD7-85E9-535BA6A451F6}" dt="2025-09-12T21:16:13.635" v="1323" actId="478"/>
          <ac:picMkLst>
            <pc:docMk/>
            <pc:sldMk cId="13450746" sldId="298"/>
            <ac:picMk id="4" creationId="{061ECFB7-4623-44E8-3E7F-41015153E30E}"/>
          </ac:picMkLst>
        </pc:picChg>
        <pc:picChg chg="del">
          <ac:chgData name="Udo-Okon, Donnisha" userId="1fd2c02c-ef0b-4117-bfe6-7eda2c73ced9" providerId="ADAL" clId="{A9F9378E-66C5-4FD7-85E9-535BA6A451F6}" dt="2025-09-12T21:07:42.979" v="1275" actId="478"/>
          <ac:picMkLst>
            <pc:docMk/>
            <pc:sldMk cId="13450746" sldId="298"/>
            <ac:picMk id="6" creationId="{589916EE-C416-4F30-8EF8-427BB868C72B}"/>
          </ac:picMkLst>
        </pc:picChg>
        <pc:picChg chg="add mod">
          <ac:chgData name="Udo-Okon, Donnisha" userId="1fd2c02c-ef0b-4117-bfe6-7eda2c73ced9" providerId="ADAL" clId="{A9F9378E-66C5-4FD7-85E9-535BA6A451F6}" dt="2025-09-12T21:16:29.167" v="1328" actId="14100"/>
          <ac:picMkLst>
            <pc:docMk/>
            <pc:sldMk cId="13450746" sldId="298"/>
            <ac:picMk id="8" creationId="{73DB02B3-A2B1-B884-5000-64D388EB7C06}"/>
          </ac:picMkLst>
        </pc:picChg>
        <pc:picChg chg="add del mod">
          <ac:chgData name="Udo-Okon, Donnisha" userId="1fd2c02c-ef0b-4117-bfe6-7eda2c73ced9" providerId="ADAL" clId="{A9F9378E-66C5-4FD7-85E9-535BA6A451F6}" dt="2025-09-12T22:44:33.024" v="2143" actId="478"/>
          <ac:picMkLst>
            <pc:docMk/>
            <pc:sldMk cId="13450746" sldId="298"/>
            <ac:picMk id="9" creationId="{39C10FD4-725D-872F-F797-4C0C853694DB}"/>
          </ac:picMkLst>
        </pc:picChg>
      </pc:sldChg>
      <pc:sldChg chg="addSp delSp modSp add mod">
        <pc:chgData name="Udo-Okon, Donnisha" userId="1fd2c02c-ef0b-4117-bfe6-7eda2c73ced9" providerId="ADAL" clId="{A9F9378E-66C5-4FD7-85E9-535BA6A451F6}" dt="2025-09-12T22:39:29.407" v="2125" actId="2711"/>
        <pc:sldMkLst>
          <pc:docMk/>
          <pc:sldMk cId="3503253454" sldId="299"/>
        </pc:sldMkLst>
        <pc:spChg chg="add mod">
          <ac:chgData name="Udo-Okon, Donnisha" userId="1fd2c02c-ef0b-4117-bfe6-7eda2c73ced9" providerId="ADAL" clId="{A9F9378E-66C5-4FD7-85E9-535BA6A451F6}" dt="2025-09-12T22:39:29.407" v="2125" actId="2711"/>
          <ac:spMkLst>
            <pc:docMk/>
            <pc:sldMk cId="3503253454" sldId="299"/>
            <ac:spMk id="2" creationId="{F8500485-DBBC-B8AE-BB7F-DD9C6A3B904A}"/>
          </ac:spMkLst>
        </pc:spChg>
        <pc:spChg chg="del">
          <ac:chgData name="Udo-Okon, Donnisha" userId="1fd2c02c-ef0b-4117-bfe6-7eda2c73ced9" providerId="ADAL" clId="{A9F9378E-66C5-4FD7-85E9-535BA6A451F6}" dt="2025-09-12T21:09:36.761" v="1285" actId="478"/>
          <ac:spMkLst>
            <pc:docMk/>
            <pc:sldMk cId="3503253454" sldId="299"/>
            <ac:spMk id="5" creationId="{158A0943-A9A3-69A3-2D5D-0801A55A507B}"/>
          </ac:spMkLst>
        </pc:spChg>
        <pc:picChg chg="del">
          <ac:chgData name="Udo-Okon, Donnisha" userId="1fd2c02c-ef0b-4117-bfe6-7eda2c73ced9" providerId="ADAL" clId="{A9F9378E-66C5-4FD7-85E9-535BA6A451F6}" dt="2025-09-12T21:16:40.782" v="1329" actId="478"/>
          <ac:picMkLst>
            <pc:docMk/>
            <pc:sldMk cId="3503253454" sldId="299"/>
            <ac:picMk id="4" creationId="{83C1D5F4-2978-F62E-2058-36B376B023E0}"/>
          </ac:picMkLst>
        </pc:picChg>
        <pc:picChg chg="add mod">
          <ac:chgData name="Udo-Okon, Donnisha" userId="1fd2c02c-ef0b-4117-bfe6-7eda2c73ced9" providerId="ADAL" clId="{A9F9378E-66C5-4FD7-85E9-535BA6A451F6}" dt="2025-09-12T21:16:51.112" v="1333" actId="1076"/>
          <ac:picMkLst>
            <pc:docMk/>
            <pc:sldMk cId="3503253454" sldId="299"/>
            <ac:picMk id="6" creationId="{A04A4342-123D-8D84-E462-04D5C77705B9}"/>
          </ac:picMkLst>
        </pc:picChg>
      </pc:sldChg>
      <pc:sldChg chg="addSp delSp modSp add mod">
        <pc:chgData name="Udo-Okon, Donnisha" userId="1fd2c02c-ef0b-4117-bfe6-7eda2c73ced9" providerId="ADAL" clId="{A9F9378E-66C5-4FD7-85E9-535BA6A451F6}" dt="2025-09-12T22:39:05.105" v="2121" actId="113"/>
        <pc:sldMkLst>
          <pc:docMk/>
          <pc:sldMk cId="3609109794" sldId="300"/>
        </pc:sldMkLst>
        <pc:spChg chg="del">
          <ac:chgData name="Udo-Okon, Donnisha" userId="1fd2c02c-ef0b-4117-bfe6-7eda2c73ced9" providerId="ADAL" clId="{A9F9378E-66C5-4FD7-85E9-535BA6A451F6}" dt="2025-09-12T21:10:55.014" v="1291" actId="478"/>
          <ac:spMkLst>
            <pc:docMk/>
            <pc:sldMk cId="3609109794" sldId="300"/>
            <ac:spMk id="2" creationId="{5076BE78-FC76-B7B6-5296-1BA4EA868414}"/>
          </ac:spMkLst>
        </pc:spChg>
        <pc:spChg chg="mod">
          <ac:chgData name="Udo-Okon, Donnisha" userId="1fd2c02c-ef0b-4117-bfe6-7eda2c73ced9" providerId="ADAL" clId="{A9F9378E-66C5-4FD7-85E9-535BA6A451F6}" dt="2025-09-12T21:11:02.007" v="1292" actId="1076"/>
          <ac:spMkLst>
            <pc:docMk/>
            <pc:sldMk cId="3609109794" sldId="300"/>
            <ac:spMk id="3" creationId="{238873C9-46BF-E2E4-F478-448D158652A1}"/>
          </ac:spMkLst>
        </pc:spChg>
        <pc:spChg chg="add mod">
          <ac:chgData name="Udo-Okon, Donnisha" userId="1fd2c02c-ef0b-4117-bfe6-7eda2c73ced9" providerId="ADAL" clId="{A9F9378E-66C5-4FD7-85E9-535BA6A451F6}" dt="2025-09-12T22:39:05.105" v="2121" actId="113"/>
          <ac:spMkLst>
            <pc:docMk/>
            <pc:sldMk cId="3609109794" sldId="300"/>
            <ac:spMk id="5" creationId="{F0C95465-0917-5BD5-450D-D558A76297C8}"/>
          </ac:spMkLst>
        </pc:spChg>
        <pc:picChg chg="mod">
          <ac:chgData name="Udo-Okon, Donnisha" userId="1fd2c02c-ef0b-4117-bfe6-7eda2c73ced9" providerId="ADAL" clId="{A9F9378E-66C5-4FD7-85E9-535BA6A451F6}" dt="2025-09-12T21:25:19.760" v="1417" actId="1076"/>
          <ac:picMkLst>
            <pc:docMk/>
            <pc:sldMk cId="3609109794" sldId="300"/>
            <ac:picMk id="4" creationId="{482C7E9F-30C5-2341-59C5-B704B24EA30F}"/>
          </ac:picMkLst>
        </pc:picChg>
      </pc:sldChg>
      <pc:sldChg chg="addSp delSp modSp add mod">
        <pc:chgData name="Udo-Okon, Donnisha" userId="1fd2c02c-ef0b-4117-bfe6-7eda2c73ced9" providerId="ADAL" clId="{A9F9378E-66C5-4FD7-85E9-535BA6A451F6}" dt="2025-09-12T22:40:22.052" v="2127" actId="20577"/>
        <pc:sldMkLst>
          <pc:docMk/>
          <pc:sldMk cId="682536818" sldId="301"/>
        </pc:sldMkLst>
        <pc:spChg chg="add mod">
          <ac:chgData name="Udo-Okon, Donnisha" userId="1fd2c02c-ef0b-4117-bfe6-7eda2c73ced9" providerId="ADAL" clId="{A9F9378E-66C5-4FD7-85E9-535BA6A451F6}" dt="2025-09-12T22:40:22.052" v="2127" actId="20577"/>
          <ac:spMkLst>
            <pc:docMk/>
            <pc:sldMk cId="682536818" sldId="301"/>
            <ac:spMk id="2" creationId="{D0A7F6D1-D0AB-ED2A-8158-2506930BA7FF}"/>
          </ac:spMkLst>
        </pc:spChg>
        <pc:spChg chg="mod">
          <ac:chgData name="Udo-Okon, Donnisha" userId="1fd2c02c-ef0b-4117-bfe6-7eda2c73ced9" providerId="ADAL" clId="{A9F9378E-66C5-4FD7-85E9-535BA6A451F6}" dt="2025-09-12T21:13:22.065" v="1307" actId="1076"/>
          <ac:spMkLst>
            <pc:docMk/>
            <pc:sldMk cId="682536818" sldId="301"/>
            <ac:spMk id="3" creationId="{5C5C07F6-3983-4932-5220-563EA1A4AAF2}"/>
          </ac:spMkLst>
        </pc:spChg>
        <pc:spChg chg="del mod">
          <ac:chgData name="Udo-Okon, Donnisha" userId="1fd2c02c-ef0b-4117-bfe6-7eda2c73ced9" providerId="ADAL" clId="{A9F9378E-66C5-4FD7-85E9-535BA6A451F6}" dt="2025-09-12T21:11:48.707" v="1298" actId="478"/>
          <ac:spMkLst>
            <pc:docMk/>
            <pc:sldMk cId="682536818" sldId="301"/>
            <ac:spMk id="5" creationId="{272BD0D4-E7DD-C5CD-6BE9-435C6E912999}"/>
          </ac:spMkLst>
        </pc:spChg>
        <pc:spChg chg="add mod">
          <ac:chgData name="Udo-Okon, Donnisha" userId="1fd2c02c-ef0b-4117-bfe6-7eda2c73ced9" providerId="ADAL" clId="{A9F9378E-66C5-4FD7-85E9-535BA6A451F6}" dt="2025-09-12T21:12:31.976" v="1305"/>
          <ac:spMkLst>
            <pc:docMk/>
            <pc:sldMk cId="682536818" sldId="301"/>
            <ac:spMk id="8" creationId="{F90E2FAF-2A09-2294-86D1-8067E5E07003}"/>
          </ac:spMkLst>
        </pc:spChg>
        <pc:spChg chg="add mod">
          <ac:chgData name="Udo-Okon, Donnisha" userId="1fd2c02c-ef0b-4117-bfe6-7eda2c73ced9" providerId="ADAL" clId="{A9F9378E-66C5-4FD7-85E9-535BA6A451F6}" dt="2025-09-12T21:13:39.583" v="1310" actId="1076"/>
          <ac:spMkLst>
            <pc:docMk/>
            <pc:sldMk cId="682536818" sldId="301"/>
            <ac:spMk id="10" creationId="{DF1A0EC9-ADF4-1F76-9895-CCD68BEEC434}"/>
          </ac:spMkLst>
        </pc:spChg>
        <pc:picChg chg="del">
          <ac:chgData name="Udo-Okon, Donnisha" userId="1fd2c02c-ef0b-4117-bfe6-7eda2c73ced9" providerId="ADAL" clId="{A9F9378E-66C5-4FD7-85E9-535BA6A451F6}" dt="2025-09-12T21:12:10.736" v="1302" actId="478"/>
          <ac:picMkLst>
            <pc:docMk/>
            <pc:sldMk cId="682536818" sldId="301"/>
            <ac:picMk id="4" creationId="{0C443EC0-2E6C-B35B-FDE3-A5D5E37F0F69}"/>
          </ac:picMkLst>
        </pc:picChg>
        <pc:picChg chg="add mod">
          <ac:chgData name="Udo-Okon, Donnisha" userId="1fd2c02c-ef0b-4117-bfe6-7eda2c73ced9" providerId="ADAL" clId="{A9F9378E-66C5-4FD7-85E9-535BA6A451F6}" dt="2025-09-12T21:13:41.857" v="1311" actId="1076"/>
          <ac:picMkLst>
            <pc:docMk/>
            <pc:sldMk cId="682536818" sldId="301"/>
            <ac:picMk id="6" creationId="{6E566EB1-D4EC-0738-1D13-AC1C89F332A6}"/>
          </ac:picMkLst>
        </pc:picChg>
        <pc:picChg chg="add">
          <ac:chgData name="Udo-Okon, Donnisha" userId="1fd2c02c-ef0b-4117-bfe6-7eda2c73ced9" providerId="ADAL" clId="{A9F9378E-66C5-4FD7-85E9-535BA6A451F6}" dt="2025-09-12T21:12:37.229" v="1306"/>
          <ac:picMkLst>
            <pc:docMk/>
            <pc:sldMk cId="682536818" sldId="301"/>
            <ac:picMk id="9" creationId="{EF906D39-09B7-C395-A1A6-37DD38741F2E}"/>
          </ac:picMkLst>
        </pc:picChg>
      </pc:sldChg>
      <pc:sldChg chg="addSp delSp modSp add mod">
        <pc:chgData name="Udo-Okon, Donnisha" userId="1fd2c02c-ef0b-4117-bfe6-7eda2c73ced9" providerId="ADAL" clId="{A9F9378E-66C5-4FD7-85E9-535BA6A451F6}" dt="2025-09-12T22:54:56.652" v="2213" actId="1076"/>
        <pc:sldMkLst>
          <pc:docMk/>
          <pc:sldMk cId="2156368783" sldId="302"/>
        </pc:sldMkLst>
        <pc:spChg chg="mod">
          <ac:chgData name="Udo-Okon, Donnisha" userId="1fd2c02c-ef0b-4117-bfe6-7eda2c73ced9" providerId="ADAL" clId="{A9F9378E-66C5-4FD7-85E9-535BA6A451F6}" dt="2025-09-12T22:54:56.652" v="2213" actId="1076"/>
          <ac:spMkLst>
            <pc:docMk/>
            <pc:sldMk cId="2156368783" sldId="302"/>
            <ac:spMk id="2" creationId="{93B658CB-615A-5741-A442-4F6BB6883B68}"/>
          </ac:spMkLst>
        </pc:spChg>
        <pc:picChg chg="add mod">
          <ac:chgData name="Udo-Okon, Donnisha" userId="1fd2c02c-ef0b-4117-bfe6-7eda2c73ced9" providerId="ADAL" clId="{A9F9378E-66C5-4FD7-85E9-535BA6A451F6}" dt="2025-09-12T21:25:01.555" v="1415" actId="14100"/>
          <ac:picMkLst>
            <pc:docMk/>
            <pc:sldMk cId="2156368783" sldId="302"/>
            <ac:picMk id="4" creationId="{C127E338-36F0-D16A-1EA7-A34ACA471716}"/>
          </ac:picMkLst>
        </pc:picChg>
        <pc:picChg chg="del">
          <ac:chgData name="Udo-Okon, Donnisha" userId="1fd2c02c-ef0b-4117-bfe6-7eda2c73ced9" providerId="ADAL" clId="{A9F9378E-66C5-4FD7-85E9-535BA6A451F6}" dt="2025-09-12T21:24:51.168" v="1410" actId="478"/>
          <ac:picMkLst>
            <pc:docMk/>
            <pc:sldMk cId="2156368783" sldId="302"/>
            <ac:picMk id="6" creationId="{10359426-5B74-EBA7-A376-4F723E22E347}"/>
          </ac:picMkLst>
        </pc:picChg>
      </pc:sldChg>
      <pc:sldChg chg="addSp delSp modSp add del mod ord">
        <pc:chgData name="Udo-Okon, Donnisha" userId="1fd2c02c-ef0b-4117-bfe6-7eda2c73ced9" providerId="ADAL" clId="{A9F9378E-66C5-4FD7-85E9-535BA6A451F6}" dt="2025-09-12T22:36:56.945" v="2102" actId="113"/>
        <pc:sldMkLst>
          <pc:docMk/>
          <pc:sldMk cId="981670913" sldId="303"/>
        </pc:sldMkLst>
        <pc:spChg chg="mod">
          <ac:chgData name="Udo-Okon, Donnisha" userId="1fd2c02c-ef0b-4117-bfe6-7eda2c73ced9" providerId="ADAL" clId="{A9F9378E-66C5-4FD7-85E9-535BA6A451F6}" dt="2025-09-12T21:29:26.101" v="1440" actId="20577"/>
          <ac:spMkLst>
            <pc:docMk/>
            <pc:sldMk cId="981670913" sldId="303"/>
            <ac:spMk id="2" creationId="{DEC2AF83-1831-DE8D-8CAE-B59EDA0ADA46}"/>
          </ac:spMkLst>
        </pc:spChg>
        <pc:spChg chg="mod">
          <ac:chgData name="Udo-Okon, Donnisha" userId="1fd2c02c-ef0b-4117-bfe6-7eda2c73ced9" providerId="ADAL" clId="{A9F9378E-66C5-4FD7-85E9-535BA6A451F6}" dt="2025-09-12T21:30:59.401" v="1461" actId="207"/>
          <ac:spMkLst>
            <pc:docMk/>
            <pc:sldMk cId="981670913" sldId="303"/>
            <ac:spMk id="8" creationId="{00000000-0000-0000-0000-000000000000}"/>
          </ac:spMkLst>
        </pc:spChg>
        <pc:spChg chg="mod">
          <ac:chgData name="Udo-Okon, Donnisha" userId="1fd2c02c-ef0b-4117-bfe6-7eda2c73ced9" providerId="ADAL" clId="{A9F9378E-66C5-4FD7-85E9-535BA6A451F6}" dt="2025-09-12T21:30:59.401" v="1461" actId="207"/>
          <ac:spMkLst>
            <pc:docMk/>
            <pc:sldMk cId="981670913" sldId="303"/>
            <ac:spMk id="9" creationId="{00000000-0000-0000-0000-000000000000}"/>
          </ac:spMkLst>
        </pc:spChg>
        <pc:spChg chg="mod">
          <ac:chgData name="Udo-Okon, Donnisha" userId="1fd2c02c-ef0b-4117-bfe6-7eda2c73ced9" providerId="ADAL" clId="{A9F9378E-66C5-4FD7-85E9-535BA6A451F6}" dt="2025-09-12T21:29:05.957" v="1435" actId="20577"/>
          <ac:spMkLst>
            <pc:docMk/>
            <pc:sldMk cId="981670913" sldId="303"/>
            <ac:spMk id="10" creationId="{EE7071C3-E6C6-B1DA-3C61-137426C07311}"/>
          </ac:spMkLst>
        </pc:spChg>
        <pc:spChg chg="mod">
          <ac:chgData name="Udo-Okon, Donnisha" userId="1fd2c02c-ef0b-4117-bfe6-7eda2c73ced9" providerId="ADAL" clId="{A9F9378E-66C5-4FD7-85E9-535BA6A451F6}" dt="2025-09-12T21:31:14.523" v="1465" actId="1076"/>
          <ac:spMkLst>
            <pc:docMk/>
            <pc:sldMk cId="981670913" sldId="303"/>
            <ac:spMk id="11" creationId="{00000000-0000-0000-0000-000000000000}"/>
          </ac:spMkLst>
        </pc:spChg>
        <pc:spChg chg="mod">
          <ac:chgData name="Udo-Okon, Donnisha" userId="1fd2c02c-ef0b-4117-bfe6-7eda2c73ced9" providerId="ADAL" clId="{A9F9378E-66C5-4FD7-85E9-535BA6A451F6}" dt="2025-09-12T21:30:59.401" v="1461" actId="207"/>
          <ac:spMkLst>
            <pc:docMk/>
            <pc:sldMk cId="981670913" sldId="303"/>
            <ac:spMk id="12" creationId="{00000000-0000-0000-0000-000000000000}"/>
          </ac:spMkLst>
        </pc:spChg>
        <pc:spChg chg="mod">
          <ac:chgData name="Udo-Okon, Donnisha" userId="1fd2c02c-ef0b-4117-bfe6-7eda2c73ced9" providerId="ADAL" clId="{A9F9378E-66C5-4FD7-85E9-535BA6A451F6}" dt="2025-09-12T21:31:14.098" v="1464" actId="14100"/>
          <ac:spMkLst>
            <pc:docMk/>
            <pc:sldMk cId="981670913" sldId="303"/>
            <ac:spMk id="13" creationId="{00000000-0000-0000-0000-000000000000}"/>
          </ac:spMkLst>
        </pc:spChg>
        <pc:spChg chg="mod">
          <ac:chgData name="Udo-Okon, Donnisha" userId="1fd2c02c-ef0b-4117-bfe6-7eda2c73ced9" providerId="ADAL" clId="{A9F9378E-66C5-4FD7-85E9-535BA6A451F6}" dt="2025-09-12T21:30:59.401" v="1461" actId="207"/>
          <ac:spMkLst>
            <pc:docMk/>
            <pc:sldMk cId="981670913" sldId="303"/>
            <ac:spMk id="14" creationId="{00000000-0000-0000-0000-000000000000}"/>
          </ac:spMkLst>
        </pc:spChg>
        <pc:spChg chg="mod">
          <ac:chgData name="Udo-Okon, Donnisha" userId="1fd2c02c-ef0b-4117-bfe6-7eda2c73ced9" providerId="ADAL" clId="{A9F9378E-66C5-4FD7-85E9-535BA6A451F6}" dt="2025-09-12T21:31:16.215" v="1466" actId="207"/>
          <ac:spMkLst>
            <pc:docMk/>
            <pc:sldMk cId="981670913" sldId="303"/>
            <ac:spMk id="16" creationId="{888429F7-FBF8-D4E7-53A6-957640CA1ADA}"/>
          </ac:spMkLst>
        </pc:spChg>
        <pc:spChg chg="mod">
          <ac:chgData name="Udo-Okon, Donnisha" userId="1fd2c02c-ef0b-4117-bfe6-7eda2c73ced9" providerId="ADAL" clId="{A9F9378E-66C5-4FD7-85E9-535BA6A451F6}" dt="2025-09-12T21:31:16.215" v="1466" actId="207"/>
          <ac:spMkLst>
            <pc:docMk/>
            <pc:sldMk cId="981670913" sldId="303"/>
            <ac:spMk id="17" creationId="{6B8F4C91-C1F3-4F1D-DD62-B7E6019D4156}"/>
          </ac:spMkLst>
        </pc:spChg>
        <pc:spChg chg="add mod">
          <ac:chgData name="Udo-Okon, Donnisha" userId="1fd2c02c-ef0b-4117-bfe6-7eda2c73ced9" providerId="ADAL" clId="{A9F9378E-66C5-4FD7-85E9-535BA6A451F6}" dt="2025-09-12T22:36:43.981" v="2099" actId="113"/>
          <ac:spMkLst>
            <pc:docMk/>
            <pc:sldMk cId="981670913" sldId="303"/>
            <ac:spMk id="18" creationId="{00000000-0000-0000-0000-000000000000}"/>
          </ac:spMkLst>
        </pc:spChg>
        <pc:spChg chg="add mod">
          <ac:chgData name="Udo-Okon, Donnisha" userId="1fd2c02c-ef0b-4117-bfe6-7eda2c73ced9" providerId="ADAL" clId="{A9F9378E-66C5-4FD7-85E9-535BA6A451F6}" dt="2025-09-12T22:36:47.958" v="2100" actId="113"/>
          <ac:spMkLst>
            <pc:docMk/>
            <pc:sldMk cId="981670913" sldId="303"/>
            <ac:spMk id="19" creationId="{00000000-0000-0000-0000-000000000000}"/>
          </ac:spMkLst>
        </pc:spChg>
        <pc:spChg chg="add mod">
          <ac:chgData name="Udo-Okon, Donnisha" userId="1fd2c02c-ef0b-4117-bfe6-7eda2c73ced9" providerId="ADAL" clId="{A9F9378E-66C5-4FD7-85E9-535BA6A451F6}" dt="2025-09-12T22:36:56.945" v="2102" actId="113"/>
          <ac:spMkLst>
            <pc:docMk/>
            <pc:sldMk cId="981670913" sldId="303"/>
            <ac:spMk id="20" creationId="{00000000-0000-0000-0000-000000000000}"/>
          </ac:spMkLst>
        </pc:spChg>
        <pc:grpChg chg="add mod">
          <ac:chgData name="Udo-Okon, Donnisha" userId="1fd2c02c-ef0b-4117-bfe6-7eda2c73ced9" providerId="ADAL" clId="{A9F9378E-66C5-4FD7-85E9-535BA6A451F6}" dt="2025-09-12T21:31:27.563" v="1470" actId="1076"/>
          <ac:grpSpMkLst>
            <pc:docMk/>
            <pc:sldMk cId="981670913" sldId="303"/>
            <ac:grpSpMk id="6" creationId="{00000000-0000-0000-0000-000000000000}"/>
          </ac:grpSpMkLst>
        </pc:grpChg>
        <pc:grpChg chg="add mod">
          <ac:chgData name="Udo-Okon, Donnisha" userId="1fd2c02c-ef0b-4117-bfe6-7eda2c73ced9" providerId="ADAL" clId="{A9F9378E-66C5-4FD7-85E9-535BA6A451F6}" dt="2025-09-12T21:31:16.215" v="1466" actId="207"/>
          <ac:grpSpMkLst>
            <pc:docMk/>
            <pc:sldMk cId="981670913" sldId="303"/>
            <ac:grpSpMk id="15" creationId="{1F504693-DB84-96CB-E475-6CC53116A957}"/>
          </ac:grpSpMkLst>
        </pc:grpChg>
        <pc:picChg chg="del">
          <ac:chgData name="Udo-Okon, Donnisha" userId="1fd2c02c-ef0b-4117-bfe6-7eda2c73ced9" providerId="ADAL" clId="{A9F9378E-66C5-4FD7-85E9-535BA6A451F6}" dt="2025-09-12T21:29:13.055" v="1436" actId="478"/>
          <ac:picMkLst>
            <pc:docMk/>
            <pc:sldMk cId="981670913" sldId="303"/>
            <ac:picMk id="4" creationId="{7C53E9C2-523A-5A0D-DC27-EAE63D71F3B1}"/>
          </ac:picMkLst>
        </pc:picChg>
        <pc:picChg chg="add mod">
          <ac:chgData name="Udo-Okon, Donnisha" userId="1fd2c02c-ef0b-4117-bfe6-7eda2c73ced9" providerId="ADAL" clId="{A9F9378E-66C5-4FD7-85E9-535BA6A451F6}" dt="2025-09-12T21:29:22.137" v="1439" actId="1076"/>
          <ac:picMkLst>
            <pc:docMk/>
            <pc:sldMk cId="981670913" sldId="303"/>
            <ac:picMk id="5" creationId="{6EE8A1E0-28B8-B1DD-2A19-6D3A1BC8E28B}"/>
          </ac:picMkLst>
        </pc:picChg>
      </pc:sldChg>
      <pc:sldChg chg="addSp delSp modSp add del mod ord">
        <pc:chgData name="Udo-Okon, Donnisha" userId="1fd2c02c-ef0b-4117-bfe6-7eda2c73ced9" providerId="ADAL" clId="{A9F9378E-66C5-4FD7-85E9-535BA6A451F6}" dt="2025-09-12T22:41:31.557" v="2134" actId="113"/>
        <pc:sldMkLst>
          <pc:docMk/>
          <pc:sldMk cId="3601390086" sldId="304"/>
        </pc:sldMkLst>
        <pc:spChg chg="mod">
          <ac:chgData name="Udo-Okon, Donnisha" userId="1fd2c02c-ef0b-4117-bfe6-7eda2c73ced9" providerId="ADAL" clId="{A9F9378E-66C5-4FD7-85E9-535BA6A451F6}" dt="2025-09-12T21:40:16.131" v="1643" actId="1076"/>
          <ac:spMkLst>
            <pc:docMk/>
            <pc:sldMk cId="3601390086" sldId="304"/>
            <ac:spMk id="2" creationId="{5291C187-5115-896B-044A-6B134EA92D67}"/>
          </ac:spMkLst>
        </pc:spChg>
        <pc:spChg chg="add del mod">
          <ac:chgData name="Udo-Okon, Donnisha" userId="1fd2c02c-ef0b-4117-bfe6-7eda2c73ced9" providerId="ADAL" clId="{A9F9378E-66C5-4FD7-85E9-535BA6A451F6}" dt="2025-09-12T21:39:53.968" v="1637" actId="478"/>
          <ac:spMkLst>
            <pc:docMk/>
            <pc:sldMk cId="3601390086" sldId="304"/>
            <ac:spMk id="3" creationId="{1EB32957-8296-BE6D-A10B-284BB4CA035E}"/>
          </ac:spMkLst>
        </pc:spChg>
        <pc:spChg chg="add del mod">
          <ac:chgData name="Udo-Okon, Donnisha" userId="1fd2c02c-ef0b-4117-bfe6-7eda2c73ced9" providerId="ADAL" clId="{A9F9378E-66C5-4FD7-85E9-535BA6A451F6}" dt="2025-09-12T21:39:53.432" v="1636" actId="47"/>
          <ac:spMkLst>
            <pc:docMk/>
            <pc:sldMk cId="3601390086" sldId="304"/>
            <ac:spMk id="5" creationId="{BD6FACE1-25D6-DD9F-9C68-20275C9BF4A1}"/>
          </ac:spMkLst>
        </pc:spChg>
        <pc:spChg chg="add mod">
          <ac:chgData name="Udo-Okon, Donnisha" userId="1fd2c02c-ef0b-4117-bfe6-7eda2c73ced9" providerId="ADAL" clId="{A9F9378E-66C5-4FD7-85E9-535BA6A451F6}" dt="2025-09-12T22:41:31.557" v="2134" actId="113"/>
          <ac:spMkLst>
            <pc:docMk/>
            <pc:sldMk cId="3601390086" sldId="304"/>
            <ac:spMk id="8" creationId="{6C691984-8EF2-7314-B4AF-404756D9A734}"/>
          </ac:spMkLst>
        </pc:spChg>
        <pc:spChg chg="del mod">
          <ac:chgData name="Udo-Okon, Donnisha" userId="1fd2c02c-ef0b-4117-bfe6-7eda2c73ced9" providerId="ADAL" clId="{A9F9378E-66C5-4FD7-85E9-535BA6A451F6}" dt="2025-09-12T21:39:56.627" v="1638" actId="478"/>
          <ac:spMkLst>
            <pc:docMk/>
            <pc:sldMk cId="3601390086" sldId="304"/>
            <ac:spMk id="10" creationId="{2F31BB65-C4C6-823F-5A81-8F755C3083B6}"/>
          </ac:spMkLst>
        </pc:spChg>
        <pc:picChg chg="del">
          <ac:chgData name="Udo-Okon, Donnisha" userId="1fd2c02c-ef0b-4117-bfe6-7eda2c73ced9" providerId="ADAL" clId="{A9F9378E-66C5-4FD7-85E9-535BA6A451F6}" dt="2025-09-12T21:32:29.795" v="1477" actId="478"/>
          <ac:picMkLst>
            <pc:docMk/>
            <pc:sldMk cId="3601390086" sldId="304"/>
            <ac:picMk id="4" creationId="{4FA9B8F6-78EF-C7D6-1867-3A117D1C9A39}"/>
          </ac:picMkLst>
        </pc:picChg>
        <pc:picChg chg="add mod">
          <ac:chgData name="Udo-Okon, Donnisha" userId="1fd2c02c-ef0b-4117-bfe6-7eda2c73ced9" providerId="ADAL" clId="{A9F9378E-66C5-4FD7-85E9-535BA6A451F6}" dt="2025-09-12T21:40:18.522" v="1644" actId="1076"/>
          <ac:picMkLst>
            <pc:docMk/>
            <pc:sldMk cId="3601390086" sldId="304"/>
            <ac:picMk id="6" creationId="{C8D4E4EA-F514-1BDB-B84C-EB7A46688538}"/>
          </ac:picMkLst>
        </pc:picChg>
      </pc:sldChg>
      <pc:sldChg chg="modSp add mod ord">
        <pc:chgData name="Udo-Okon, Donnisha" userId="1fd2c02c-ef0b-4117-bfe6-7eda2c73ced9" providerId="ADAL" clId="{A9F9378E-66C5-4FD7-85E9-535BA6A451F6}" dt="2025-09-12T21:50:21.426" v="1757" actId="1076"/>
        <pc:sldMkLst>
          <pc:docMk/>
          <pc:sldMk cId="2092300336" sldId="305"/>
        </pc:sldMkLst>
        <pc:spChg chg="mod">
          <ac:chgData name="Udo-Okon, Donnisha" userId="1fd2c02c-ef0b-4117-bfe6-7eda2c73ced9" providerId="ADAL" clId="{A9F9378E-66C5-4FD7-85E9-535BA6A451F6}" dt="2025-09-12T21:50:21.426" v="1757" actId="1076"/>
          <ac:spMkLst>
            <pc:docMk/>
            <pc:sldMk cId="2092300336" sldId="305"/>
            <ac:spMk id="8" creationId="{DBA43E30-5A4A-7451-D20C-B40A5A378CFF}"/>
          </ac:spMkLst>
        </pc:spChg>
      </pc:sldChg>
      <pc:sldChg chg="addSp modSp add mod ord">
        <pc:chgData name="Udo-Okon, Donnisha" userId="1fd2c02c-ef0b-4117-bfe6-7eda2c73ced9" providerId="ADAL" clId="{A9F9378E-66C5-4FD7-85E9-535BA6A451F6}" dt="2025-09-12T21:51:25.141" v="1766" actId="1076"/>
        <pc:sldMkLst>
          <pc:docMk/>
          <pc:sldMk cId="1437067178" sldId="306"/>
        </pc:sldMkLst>
        <pc:spChg chg="add mod">
          <ac:chgData name="Udo-Okon, Donnisha" userId="1fd2c02c-ef0b-4117-bfe6-7eda2c73ced9" providerId="ADAL" clId="{A9F9378E-66C5-4FD7-85E9-535BA6A451F6}" dt="2025-09-12T21:51:17.993" v="1765" actId="255"/>
          <ac:spMkLst>
            <pc:docMk/>
            <pc:sldMk cId="1437067178" sldId="306"/>
            <ac:spMk id="4" creationId="{095FC2F5-E5CE-DA1A-09BF-BB76757D61AB}"/>
          </ac:spMkLst>
        </pc:spChg>
        <pc:spChg chg="mod">
          <ac:chgData name="Udo-Okon, Donnisha" userId="1fd2c02c-ef0b-4117-bfe6-7eda2c73ced9" providerId="ADAL" clId="{A9F9378E-66C5-4FD7-85E9-535BA6A451F6}" dt="2025-09-12T21:51:25.141" v="1766" actId="1076"/>
          <ac:spMkLst>
            <pc:docMk/>
            <pc:sldMk cId="1437067178" sldId="306"/>
            <ac:spMk id="8" creationId="{D35DF31C-B6AC-11EE-C26A-3195431A4164}"/>
          </ac:spMkLst>
        </pc:spChg>
      </pc:sldChg>
      <pc:sldChg chg="modSp add mod ord">
        <pc:chgData name="Udo-Okon, Donnisha" userId="1fd2c02c-ef0b-4117-bfe6-7eda2c73ced9" providerId="ADAL" clId="{A9F9378E-66C5-4FD7-85E9-535BA6A451F6}" dt="2025-09-12T21:49:56.614" v="1754" actId="1076"/>
        <pc:sldMkLst>
          <pc:docMk/>
          <pc:sldMk cId="2444493159" sldId="307"/>
        </pc:sldMkLst>
        <pc:spChg chg="mod">
          <ac:chgData name="Udo-Okon, Donnisha" userId="1fd2c02c-ef0b-4117-bfe6-7eda2c73ced9" providerId="ADAL" clId="{A9F9378E-66C5-4FD7-85E9-535BA6A451F6}" dt="2025-09-12T21:49:56.614" v="1754" actId="1076"/>
          <ac:spMkLst>
            <pc:docMk/>
            <pc:sldMk cId="2444493159" sldId="307"/>
            <ac:spMk id="8" creationId="{902C510F-1016-13FA-5748-6A0694D21397}"/>
          </ac:spMkLst>
        </pc:spChg>
      </pc:sldChg>
      <pc:sldChg chg="modSp add mod ord">
        <pc:chgData name="Udo-Okon, Donnisha" userId="1fd2c02c-ef0b-4117-bfe6-7eda2c73ced9" providerId="ADAL" clId="{A9F9378E-66C5-4FD7-85E9-535BA6A451F6}" dt="2025-09-12T21:50:09.227" v="1755" actId="255"/>
        <pc:sldMkLst>
          <pc:docMk/>
          <pc:sldMk cId="4185999929" sldId="308"/>
        </pc:sldMkLst>
        <pc:spChg chg="mod">
          <ac:chgData name="Udo-Okon, Donnisha" userId="1fd2c02c-ef0b-4117-bfe6-7eda2c73ced9" providerId="ADAL" clId="{A9F9378E-66C5-4FD7-85E9-535BA6A451F6}" dt="2025-09-12T21:50:09.227" v="1755" actId="255"/>
          <ac:spMkLst>
            <pc:docMk/>
            <pc:sldMk cId="4185999929" sldId="308"/>
            <ac:spMk id="8" creationId="{71BD38C5-91F2-BF48-E253-26ABA62BF1F9}"/>
          </ac:spMkLst>
        </pc:spChg>
      </pc:sldChg>
      <pc:sldChg chg="addSp delSp modSp add mod">
        <pc:chgData name="Udo-Okon, Donnisha" userId="1fd2c02c-ef0b-4117-bfe6-7eda2c73ced9" providerId="ADAL" clId="{A9F9378E-66C5-4FD7-85E9-535BA6A451F6}" dt="2025-09-12T21:56:33.210" v="1938" actId="1076"/>
        <pc:sldMkLst>
          <pc:docMk/>
          <pc:sldMk cId="1672726415" sldId="309"/>
        </pc:sldMkLst>
        <pc:spChg chg="mod">
          <ac:chgData name="Udo-Okon, Donnisha" userId="1fd2c02c-ef0b-4117-bfe6-7eda2c73ced9" providerId="ADAL" clId="{A9F9378E-66C5-4FD7-85E9-535BA6A451F6}" dt="2025-09-12T21:55:29.115" v="1933" actId="1076"/>
          <ac:spMkLst>
            <pc:docMk/>
            <pc:sldMk cId="1672726415" sldId="309"/>
            <ac:spMk id="2" creationId="{8816649B-8B91-6DC7-B492-DB9BB3FFDCE9}"/>
          </ac:spMkLst>
        </pc:spChg>
        <pc:spChg chg="mod">
          <ac:chgData name="Udo-Okon, Donnisha" userId="1fd2c02c-ef0b-4117-bfe6-7eda2c73ced9" providerId="ADAL" clId="{A9F9378E-66C5-4FD7-85E9-535BA6A451F6}" dt="2025-09-12T21:56:10.023" v="1937" actId="113"/>
          <ac:spMkLst>
            <pc:docMk/>
            <pc:sldMk cId="1672726415" sldId="309"/>
            <ac:spMk id="8" creationId="{BCC7EA88-6568-7459-59AB-D5EF41C6C0CB}"/>
          </ac:spMkLst>
        </pc:spChg>
        <pc:picChg chg="add mod">
          <ac:chgData name="Udo-Okon, Donnisha" userId="1fd2c02c-ef0b-4117-bfe6-7eda2c73ced9" providerId="ADAL" clId="{A9F9378E-66C5-4FD7-85E9-535BA6A451F6}" dt="2025-09-12T21:56:33.210" v="1938" actId="1076"/>
          <ac:picMkLst>
            <pc:docMk/>
            <pc:sldMk cId="1672726415" sldId="309"/>
            <ac:picMk id="4" creationId="{2809CD75-6520-5894-9B01-286D64392D8D}"/>
          </ac:picMkLst>
        </pc:picChg>
        <pc:picChg chg="del mod">
          <ac:chgData name="Udo-Okon, Donnisha" userId="1fd2c02c-ef0b-4117-bfe6-7eda2c73ced9" providerId="ADAL" clId="{A9F9378E-66C5-4FD7-85E9-535BA6A451F6}" dt="2025-09-12T21:52:16.009" v="1770" actId="478"/>
          <ac:picMkLst>
            <pc:docMk/>
            <pc:sldMk cId="1672726415" sldId="309"/>
            <ac:picMk id="6" creationId="{F9EFEA68-3A0E-9240-542D-EADA9F537CF7}"/>
          </ac:picMkLst>
        </pc:picChg>
      </pc:sldChg>
      <pc:sldChg chg="addSp modSp add mod ord">
        <pc:chgData name="Udo-Okon, Donnisha" userId="1fd2c02c-ef0b-4117-bfe6-7eda2c73ced9" providerId="ADAL" clId="{A9F9378E-66C5-4FD7-85E9-535BA6A451F6}" dt="2025-09-12T22:12:25.309" v="1975" actId="1076"/>
        <pc:sldMkLst>
          <pc:docMk/>
          <pc:sldMk cId="748283749" sldId="310"/>
        </pc:sldMkLst>
        <pc:spChg chg="add mod">
          <ac:chgData name="Udo-Okon, Donnisha" userId="1fd2c02c-ef0b-4117-bfe6-7eda2c73ced9" providerId="ADAL" clId="{A9F9378E-66C5-4FD7-85E9-535BA6A451F6}" dt="2025-09-12T22:12:25.309" v="1975" actId="1076"/>
          <ac:spMkLst>
            <pc:docMk/>
            <pc:sldMk cId="748283749" sldId="310"/>
            <ac:spMk id="4" creationId="{20B8D4DB-19A7-8415-AA1F-BAB21DC41994}"/>
          </ac:spMkLst>
        </pc:spChg>
        <pc:spChg chg="mod">
          <ac:chgData name="Udo-Okon, Donnisha" userId="1fd2c02c-ef0b-4117-bfe6-7eda2c73ced9" providerId="ADAL" clId="{A9F9378E-66C5-4FD7-85E9-535BA6A451F6}" dt="2025-09-12T22:06:38.352" v="1962" actId="20577"/>
          <ac:spMkLst>
            <pc:docMk/>
            <pc:sldMk cId="748283749" sldId="310"/>
            <ac:spMk id="8" creationId="{D6D7B39C-809D-3F85-5948-816D07558FF8}"/>
          </ac:spMkLst>
        </pc:spChg>
        <pc:picChg chg="add mod">
          <ac:chgData name="Udo-Okon, Donnisha" userId="1fd2c02c-ef0b-4117-bfe6-7eda2c73ced9" providerId="ADAL" clId="{A9F9378E-66C5-4FD7-85E9-535BA6A451F6}" dt="2025-09-12T22:12:14.025" v="1973" actId="1076"/>
          <ac:picMkLst>
            <pc:docMk/>
            <pc:sldMk cId="748283749" sldId="310"/>
            <ac:picMk id="3" creationId="{21374E8E-4113-D934-1F77-EEE8F3A14F72}"/>
          </ac:picMkLst>
        </pc:picChg>
      </pc:sldChg>
      <pc:sldChg chg="addSp delSp modSp add mod">
        <pc:chgData name="Udo-Okon, Donnisha" userId="1fd2c02c-ef0b-4117-bfe6-7eda2c73ced9" providerId="ADAL" clId="{A9F9378E-66C5-4FD7-85E9-535BA6A451F6}" dt="2025-09-12T22:32:10.628" v="2092" actId="1076"/>
        <pc:sldMkLst>
          <pc:docMk/>
          <pc:sldMk cId="2879470782" sldId="311"/>
        </pc:sldMkLst>
        <pc:spChg chg="mod">
          <ac:chgData name="Udo-Okon, Donnisha" userId="1fd2c02c-ef0b-4117-bfe6-7eda2c73ced9" providerId="ADAL" clId="{A9F9378E-66C5-4FD7-85E9-535BA6A451F6}" dt="2025-09-12T22:29:47.254" v="2037" actId="1076"/>
          <ac:spMkLst>
            <pc:docMk/>
            <pc:sldMk cId="2879470782" sldId="311"/>
            <ac:spMk id="2" creationId="{05C3C1BE-AC33-9F75-4854-8806A7BFBC32}"/>
          </ac:spMkLst>
        </pc:spChg>
        <pc:spChg chg="mod">
          <ac:chgData name="Udo-Okon, Donnisha" userId="1fd2c02c-ef0b-4117-bfe6-7eda2c73ced9" providerId="ADAL" clId="{A9F9378E-66C5-4FD7-85E9-535BA6A451F6}" dt="2025-09-12T22:32:10.628" v="2092" actId="1076"/>
          <ac:spMkLst>
            <pc:docMk/>
            <pc:sldMk cId="2879470782" sldId="311"/>
            <ac:spMk id="8" creationId="{E741A09A-1CAD-0D6B-B12D-054DD18BB508}"/>
          </ac:spMkLst>
        </pc:spChg>
        <pc:picChg chg="del mod">
          <ac:chgData name="Udo-Okon, Donnisha" userId="1fd2c02c-ef0b-4117-bfe6-7eda2c73ced9" providerId="ADAL" clId="{A9F9378E-66C5-4FD7-85E9-535BA6A451F6}" dt="2025-09-12T22:29:32.599" v="2031" actId="478"/>
          <ac:picMkLst>
            <pc:docMk/>
            <pc:sldMk cId="2879470782" sldId="311"/>
            <ac:picMk id="4" creationId="{7DC93BFE-463B-25E4-0F98-BD929FC18584}"/>
          </ac:picMkLst>
        </pc:picChg>
        <pc:picChg chg="add mod">
          <ac:chgData name="Udo-Okon, Donnisha" userId="1fd2c02c-ef0b-4117-bfe6-7eda2c73ced9" providerId="ADAL" clId="{A9F9378E-66C5-4FD7-85E9-535BA6A451F6}" dt="2025-09-12T22:29:44.423" v="2036" actId="1076"/>
          <ac:picMkLst>
            <pc:docMk/>
            <pc:sldMk cId="2879470782" sldId="311"/>
            <ac:picMk id="6" creationId="{E37A0AF2-8CDA-B478-23BF-189A763CE994}"/>
          </ac:picMkLst>
        </pc:picChg>
      </pc:sldChg>
      <pc:sldMasterChg chg="delSldLayout">
        <pc:chgData name="Udo-Okon, Donnisha" userId="1fd2c02c-ef0b-4117-bfe6-7eda2c73ced9" providerId="ADAL" clId="{A9F9378E-66C5-4FD7-85E9-535BA6A451F6}" dt="2025-09-12T21:47:24.811" v="1709" actId="2696"/>
        <pc:sldMasterMkLst>
          <pc:docMk/>
          <pc:sldMasterMk cId="4120424749" sldId="2147483744"/>
        </pc:sldMasterMkLst>
        <pc:sldLayoutChg chg="del">
          <pc:chgData name="Udo-Okon, Donnisha" userId="1fd2c02c-ef0b-4117-bfe6-7eda2c73ced9" providerId="ADAL" clId="{A9F9378E-66C5-4FD7-85E9-535BA6A451F6}" dt="2025-09-12T21:47:24.811" v="1709" actId="2696"/>
          <pc:sldLayoutMkLst>
            <pc:docMk/>
            <pc:sldMasterMk cId="4120424749" sldId="2147483744"/>
            <pc:sldLayoutMk cId="2176350921" sldId="2147483756"/>
          </pc:sldLayoutMkLst>
        </pc:sldLayoutChg>
      </pc:sldMasterChg>
    </pc:docChg>
  </pc:docChgLst>
  <pc:docChgLst>
    <pc:chgData name="Udo-Okon, Donnisha" userId="1fd2c02c-ef0b-4117-bfe6-7eda2c73ced9" providerId="ADAL" clId="{167A1F8F-7497-4850-B22B-83D982C69FC5}"/>
    <pc:docChg chg="undo custSel addSld delSld modSld">
      <pc:chgData name="Udo-Okon, Donnisha" userId="1fd2c02c-ef0b-4117-bfe6-7eda2c73ced9" providerId="ADAL" clId="{167A1F8F-7497-4850-B22B-83D982C69FC5}" dt="2025-10-01T16:42:41.385" v="714" actId="962"/>
      <pc:docMkLst>
        <pc:docMk/>
      </pc:docMkLst>
      <pc:sldChg chg="modSp mod">
        <pc:chgData name="Udo-Okon, Donnisha" userId="1fd2c02c-ef0b-4117-bfe6-7eda2c73ced9" providerId="ADAL" clId="{167A1F8F-7497-4850-B22B-83D982C69FC5}" dt="2025-10-01T15:56:28.982" v="712" actId="12"/>
        <pc:sldMkLst>
          <pc:docMk/>
          <pc:sldMk cId="0" sldId="258"/>
        </pc:sldMkLst>
        <pc:spChg chg="mod">
          <ac:chgData name="Udo-Okon, Donnisha" userId="1fd2c02c-ef0b-4117-bfe6-7eda2c73ced9" providerId="ADAL" clId="{167A1F8F-7497-4850-B22B-83D982C69FC5}" dt="2025-10-01T15:56:28.982" v="712" actId="12"/>
          <ac:spMkLst>
            <pc:docMk/>
            <pc:sldMk cId="0" sldId="258"/>
            <ac:spMk id="2" creationId="{00000000-0000-0000-0000-000000000000}"/>
          </ac:spMkLst>
        </pc:spChg>
      </pc:sldChg>
      <pc:sldChg chg="modSp del mod">
        <pc:chgData name="Udo-Okon, Donnisha" userId="1fd2c02c-ef0b-4117-bfe6-7eda2c73ced9" providerId="ADAL" clId="{167A1F8F-7497-4850-B22B-83D982C69FC5}" dt="2025-09-30T20:48:00.603" v="52" actId="2696"/>
        <pc:sldMkLst>
          <pc:docMk/>
          <pc:sldMk cId="2909763269" sldId="296"/>
        </pc:sldMkLst>
        <pc:spChg chg="mod">
          <ac:chgData name="Udo-Okon, Donnisha" userId="1fd2c02c-ef0b-4117-bfe6-7eda2c73ced9" providerId="ADAL" clId="{167A1F8F-7497-4850-B22B-83D982C69FC5}" dt="2025-09-30T20:47:48.803" v="50" actId="1076"/>
          <ac:spMkLst>
            <pc:docMk/>
            <pc:sldMk cId="2909763269" sldId="296"/>
            <ac:spMk id="5" creationId="{8F5B24E1-3B7D-6D78-2B39-3F6AD3DBA5FB}"/>
          </ac:spMkLst>
        </pc:spChg>
      </pc:sldChg>
      <pc:sldChg chg="addSp delSp modSp mod">
        <pc:chgData name="Udo-Okon, Donnisha" userId="1fd2c02c-ef0b-4117-bfe6-7eda2c73ced9" providerId="ADAL" clId="{167A1F8F-7497-4850-B22B-83D982C69FC5}" dt="2025-09-30T21:15:27.010" v="692" actId="962"/>
        <pc:sldMkLst>
          <pc:docMk/>
          <pc:sldMk cId="682536818" sldId="301"/>
        </pc:sldMkLst>
        <pc:picChg chg="add mod">
          <ac:chgData name="Udo-Okon, Donnisha" userId="1fd2c02c-ef0b-4117-bfe6-7eda2c73ced9" providerId="ADAL" clId="{167A1F8F-7497-4850-B22B-83D982C69FC5}" dt="2025-09-30T21:15:27.010" v="692" actId="962"/>
          <ac:picMkLst>
            <pc:docMk/>
            <pc:sldMk cId="682536818" sldId="301"/>
            <ac:picMk id="5" creationId="{8EAF797A-90F2-A9DB-3DBA-5D820A2EF2E0}"/>
          </ac:picMkLst>
        </pc:picChg>
        <pc:picChg chg="del">
          <ac:chgData name="Udo-Okon, Donnisha" userId="1fd2c02c-ef0b-4117-bfe6-7eda2c73ced9" providerId="ADAL" clId="{167A1F8F-7497-4850-B22B-83D982C69FC5}" dt="2025-09-30T20:36:54.671" v="0" actId="478"/>
          <ac:picMkLst>
            <pc:docMk/>
            <pc:sldMk cId="682536818" sldId="301"/>
            <ac:picMk id="6" creationId="{6E566EB1-D4EC-0738-1D13-AC1C89F332A6}"/>
          </ac:picMkLst>
        </pc:picChg>
      </pc:sldChg>
      <pc:sldChg chg="addSp delSp modSp mod">
        <pc:chgData name="Udo-Okon, Donnisha" userId="1fd2c02c-ef0b-4117-bfe6-7eda2c73ced9" providerId="ADAL" clId="{167A1F8F-7497-4850-B22B-83D982C69FC5}" dt="2025-09-30T20:39:03.130" v="22" actId="1076"/>
        <pc:sldMkLst>
          <pc:docMk/>
          <pc:sldMk cId="2156368783" sldId="302"/>
        </pc:sldMkLst>
        <pc:picChg chg="del">
          <ac:chgData name="Udo-Okon, Donnisha" userId="1fd2c02c-ef0b-4117-bfe6-7eda2c73ced9" providerId="ADAL" clId="{167A1F8F-7497-4850-B22B-83D982C69FC5}" dt="2025-09-30T20:38:29.899" v="10" actId="478"/>
          <ac:picMkLst>
            <pc:docMk/>
            <pc:sldMk cId="2156368783" sldId="302"/>
            <ac:picMk id="4" creationId="{C127E338-36F0-D16A-1EA7-A34ACA471716}"/>
          </ac:picMkLst>
        </pc:picChg>
        <pc:picChg chg="add mod modCrop">
          <ac:chgData name="Udo-Okon, Donnisha" userId="1fd2c02c-ef0b-4117-bfe6-7eda2c73ced9" providerId="ADAL" clId="{167A1F8F-7497-4850-B22B-83D982C69FC5}" dt="2025-09-30T20:39:03.130" v="22" actId="1076"/>
          <ac:picMkLst>
            <pc:docMk/>
            <pc:sldMk cId="2156368783" sldId="302"/>
            <ac:picMk id="6" creationId="{1A31EEF1-AB6F-65E4-61C6-F8851CCE951F}"/>
          </ac:picMkLst>
        </pc:picChg>
      </pc:sldChg>
      <pc:sldChg chg="modSp mod">
        <pc:chgData name="Udo-Okon, Donnisha" userId="1fd2c02c-ef0b-4117-bfe6-7eda2c73ced9" providerId="ADAL" clId="{167A1F8F-7497-4850-B22B-83D982C69FC5}" dt="2025-09-30T20:47:02.233" v="48" actId="255"/>
        <pc:sldMkLst>
          <pc:docMk/>
          <pc:sldMk cId="1672726415" sldId="309"/>
        </pc:sldMkLst>
        <pc:spChg chg="mod">
          <ac:chgData name="Udo-Okon, Donnisha" userId="1fd2c02c-ef0b-4117-bfe6-7eda2c73ced9" providerId="ADAL" clId="{167A1F8F-7497-4850-B22B-83D982C69FC5}" dt="2025-09-30T20:47:02.233" v="48" actId="255"/>
          <ac:spMkLst>
            <pc:docMk/>
            <pc:sldMk cId="1672726415" sldId="309"/>
            <ac:spMk id="8" creationId="{BCC7EA88-6568-7459-59AB-D5EF41C6C0CB}"/>
          </ac:spMkLst>
        </pc:spChg>
      </pc:sldChg>
      <pc:sldChg chg="addSp delSp modSp add mod">
        <pc:chgData name="Udo-Okon, Donnisha" userId="1fd2c02c-ef0b-4117-bfe6-7eda2c73ced9" providerId="ADAL" clId="{167A1F8F-7497-4850-B22B-83D982C69FC5}" dt="2025-10-01T16:42:41.385" v="714" actId="962"/>
        <pc:sldMkLst>
          <pc:docMk/>
          <pc:sldMk cId="2486103242" sldId="312"/>
        </pc:sldMkLst>
        <pc:spChg chg="del">
          <ac:chgData name="Udo-Okon, Donnisha" userId="1fd2c02c-ef0b-4117-bfe6-7eda2c73ced9" providerId="ADAL" clId="{167A1F8F-7497-4850-B22B-83D982C69FC5}" dt="2025-09-30T20:57:46.947" v="236" actId="478"/>
          <ac:spMkLst>
            <pc:docMk/>
            <pc:sldMk cId="2486103242" sldId="312"/>
            <ac:spMk id="2" creationId="{05C3C1BE-AC33-9F75-4854-8806A7BFBC32}"/>
          </ac:spMkLst>
        </pc:spChg>
        <pc:spChg chg="mod">
          <ac:chgData name="Udo-Okon, Donnisha" userId="1fd2c02c-ef0b-4117-bfe6-7eda2c73ced9" providerId="ADAL" clId="{167A1F8F-7497-4850-B22B-83D982C69FC5}" dt="2025-09-30T20:57:40.379" v="235" actId="1076"/>
          <ac:spMkLst>
            <pc:docMk/>
            <pc:sldMk cId="2486103242" sldId="312"/>
            <ac:spMk id="3" creationId="{86B7EB5A-F6E4-920D-3847-E22269C9CB74}"/>
          </ac:spMkLst>
        </pc:spChg>
        <pc:spChg chg="mod">
          <ac:chgData name="Udo-Okon, Donnisha" userId="1fd2c02c-ef0b-4117-bfe6-7eda2c73ced9" providerId="ADAL" clId="{167A1F8F-7497-4850-B22B-83D982C69FC5}" dt="2025-09-30T20:57:31.839" v="233" actId="20577"/>
          <ac:spMkLst>
            <pc:docMk/>
            <pc:sldMk cId="2486103242" sldId="312"/>
            <ac:spMk id="8" creationId="{E741A09A-1CAD-0D6B-B12D-054DD18BB508}"/>
          </ac:spMkLst>
        </pc:spChg>
        <pc:picChg chg="del">
          <ac:chgData name="Udo-Okon, Donnisha" userId="1fd2c02c-ef0b-4117-bfe6-7eda2c73ced9" providerId="ADAL" clId="{167A1F8F-7497-4850-B22B-83D982C69FC5}" dt="2025-09-30T20:57:48.816" v="237" actId="478"/>
          <ac:picMkLst>
            <pc:docMk/>
            <pc:sldMk cId="2486103242" sldId="312"/>
            <ac:picMk id="6" creationId="{E37A0AF2-8CDA-B478-23BF-189A763CE994}"/>
          </ac:picMkLst>
        </pc:picChg>
        <pc:picChg chg="add del mod">
          <ac:chgData name="Udo-Okon, Donnisha" userId="1fd2c02c-ef0b-4117-bfe6-7eda2c73ced9" providerId="ADAL" clId="{167A1F8F-7497-4850-B22B-83D982C69FC5}" dt="2025-09-30T20:58:28.639" v="242" actId="478"/>
          <ac:picMkLst>
            <pc:docMk/>
            <pc:sldMk cId="2486103242" sldId="312"/>
            <ac:picMk id="9" creationId="{59904318-D874-B677-A1A8-21A1331A5B5B}"/>
          </ac:picMkLst>
        </pc:picChg>
        <pc:picChg chg="add mod modCrop">
          <ac:chgData name="Udo-Okon, Donnisha" userId="1fd2c02c-ef0b-4117-bfe6-7eda2c73ced9" providerId="ADAL" clId="{167A1F8F-7497-4850-B22B-83D982C69FC5}" dt="2025-10-01T16:42:41.385" v="714" actId="962"/>
          <ac:picMkLst>
            <pc:docMk/>
            <pc:sldMk cId="2486103242" sldId="312"/>
            <ac:picMk id="11" creationId="{178948BC-3C2A-2688-D1EC-5CD531149FF7}"/>
          </ac:picMkLst>
        </pc:picChg>
      </pc:sldChg>
    </pc:docChg>
  </pc:docChgLst>
  <pc:docChgLst>
    <pc:chgData name="Levinson, Robyn" userId="4492b9ae-6489-4fa3-8da5-9128c63a0769" providerId="ADAL" clId="{9B43C98C-7E7C-4F4E-B913-686049DD7CE1}"/>
    <pc:docChg chg="modSld">
      <pc:chgData name="Levinson, Robyn" userId="4492b9ae-6489-4fa3-8da5-9128c63a0769" providerId="ADAL" clId="{9B43C98C-7E7C-4F4E-B913-686049DD7CE1}" dt="2025-04-09T17:33:24.929" v="37" actId="14100"/>
      <pc:docMkLst>
        <pc:docMk/>
      </pc:docMkLst>
      <pc:sldChg chg="addSp modSp mod">
        <pc:chgData name="Levinson, Robyn" userId="4492b9ae-6489-4fa3-8da5-9128c63a0769" providerId="ADAL" clId="{9B43C98C-7E7C-4F4E-B913-686049DD7CE1}" dt="2025-04-09T17:32:25.403" v="3"/>
        <pc:sldMkLst>
          <pc:docMk/>
          <pc:sldMk cId="0" sldId="278"/>
        </pc:sldMkLst>
      </pc:sldChg>
      <pc:sldChg chg="modSp mod">
        <pc:chgData name="Levinson, Robyn" userId="4492b9ae-6489-4fa3-8da5-9128c63a0769" providerId="ADAL" clId="{9B43C98C-7E7C-4F4E-B913-686049DD7CE1}" dt="2025-04-09T17:32:39.569" v="9" actId="20577"/>
        <pc:sldMkLst>
          <pc:docMk/>
          <pc:sldMk cId="0" sldId="279"/>
        </pc:sldMkLst>
      </pc:sldChg>
      <pc:sldChg chg="modSp mod">
        <pc:chgData name="Levinson, Robyn" userId="4492b9ae-6489-4fa3-8da5-9128c63a0769" providerId="ADAL" clId="{9B43C98C-7E7C-4F4E-B913-686049DD7CE1}" dt="2025-04-09T17:33:24.929" v="37" actId="14100"/>
        <pc:sldMkLst>
          <pc:docMk/>
          <pc:sldMk cId="0" sldId="282"/>
        </pc:sldMkLst>
      </pc:sldChg>
    </pc:docChg>
  </pc:docChgLst>
  <pc:docChgLst>
    <pc:chgData name="Udo-Okon, Donnisha" userId="1fd2c02c-ef0b-4117-bfe6-7eda2c73ced9" providerId="ADAL" clId="{1B760D0F-F146-4203-9DB3-676BD569F23B}"/>
    <pc:docChg chg="undo custSel addSld modSld">
      <pc:chgData name="Udo-Okon, Donnisha" userId="1fd2c02c-ef0b-4117-bfe6-7eda2c73ced9" providerId="ADAL" clId="{1B760D0F-F146-4203-9DB3-676BD569F23B}" dt="2025-07-23T15:44:20.848" v="199" actId="14100"/>
      <pc:docMkLst>
        <pc:docMk/>
      </pc:docMkLst>
      <pc:sldChg chg="modSp mod">
        <pc:chgData name="Udo-Okon, Donnisha" userId="1fd2c02c-ef0b-4117-bfe6-7eda2c73ced9" providerId="ADAL" clId="{1B760D0F-F146-4203-9DB3-676BD569F23B}" dt="2025-07-23T15:22:01.093" v="135"/>
        <pc:sldMkLst>
          <pc:docMk/>
          <pc:sldMk cId="0" sldId="275"/>
        </pc:sldMkLst>
        <pc:spChg chg="mod">
          <ac:chgData name="Udo-Okon, Donnisha" userId="1fd2c02c-ef0b-4117-bfe6-7eda2c73ced9" providerId="ADAL" clId="{1B760D0F-F146-4203-9DB3-676BD569F23B}" dt="2025-07-23T15:19:58.089" v="122" actId="20577"/>
          <ac:spMkLst>
            <pc:docMk/>
            <pc:sldMk cId="0" sldId="275"/>
            <ac:spMk id="46" creationId="{00000000-0000-0000-0000-000000000000}"/>
          </ac:spMkLst>
        </pc:spChg>
        <pc:spChg chg="mod">
          <ac:chgData name="Udo-Okon, Donnisha" userId="1fd2c02c-ef0b-4117-bfe6-7eda2c73ced9" providerId="ADAL" clId="{1B760D0F-F146-4203-9DB3-676BD569F23B}" dt="2025-07-23T15:21:30.596" v="134" actId="20577"/>
          <ac:spMkLst>
            <pc:docMk/>
            <pc:sldMk cId="0" sldId="275"/>
            <ac:spMk id="47" creationId="{00000000-0000-0000-0000-000000000000}"/>
          </ac:spMkLst>
        </pc:spChg>
        <pc:graphicFrameChg chg="mod modGraphic">
          <ac:chgData name="Udo-Okon, Donnisha" userId="1fd2c02c-ef0b-4117-bfe6-7eda2c73ced9" providerId="ADAL" clId="{1B760D0F-F146-4203-9DB3-676BD569F23B}" dt="2025-07-23T15:22:01.093" v="135"/>
          <ac:graphicFrameMkLst>
            <pc:docMk/>
            <pc:sldMk cId="0" sldId="275"/>
            <ac:graphicFrameMk id="45" creationId="{00000000-0000-0000-0000-000000000000}"/>
          </ac:graphicFrameMkLst>
        </pc:graphicFrameChg>
      </pc:sldChg>
      <pc:sldChg chg="addSp delSp modSp mod">
        <pc:chgData name="Udo-Okon, Donnisha" userId="1fd2c02c-ef0b-4117-bfe6-7eda2c73ced9" providerId="ADAL" clId="{1B760D0F-F146-4203-9DB3-676BD569F23B}" dt="2025-07-23T15:30:39.697" v="191" actId="1076"/>
        <pc:sldMkLst>
          <pc:docMk/>
          <pc:sldMk cId="0" sldId="278"/>
        </pc:sldMkLst>
        <pc:spChg chg="mod">
          <ac:chgData name="Udo-Okon, Donnisha" userId="1fd2c02c-ef0b-4117-bfe6-7eda2c73ced9" providerId="ADAL" clId="{1B760D0F-F146-4203-9DB3-676BD569F23B}" dt="2025-07-23T15:30:06.627" v="182" actId="20577"/>
          <ac:spMkLst>
            <pc:docMk/>
            <pc:sldMk cId="0" sldId="278"/>
            <ac:spMk id="7" creationId="{00000000-0000-0000-0000-000000000000}"/>
          </ac:spMkLst>
        </pc:spChg>
        <pc:picChg chg="add mod modCrop">
          <ac:chgData name="Udo-Okon, Donnisha" userId="1fd2c02c-ef0b-4117-bfe6-7eda2c73ced9" providerId="ADAL" clId="{1B760D0F-F146-4203-9DB3-676BD569F23B}" dt="2025-07-23T15:30:27.569" v="188" actId="1076"/>
          <ac:picMkLst>
            <pc:docMk/>
            <pc:sldMk cId="0" sldId="278"/>
            <ac:picMk id="11" creationId="{12717295-FBCD-498A-73E6-203C9DBBED4C}"/>
          </ac:picMkLst>
        </pc:picChg>
        <pc:picChg chg="add mod modCrop">
          <ac:chgData name="Udo-Okon, Donnisha" userId="1fd2c02c-ef0b-4117-bfe6-7eda2c73ced9" providerId="ADAL" clId="{1B760D0F-F146-4203-9DB3-676BD569F23B}" dt="2025-07-23T15:30:39.697" v="191" actId="1076"/>
          <ac:picMkLst>
            <pc:docMk/>
            <pc:sldMk cId="0" sldId="278"/>
            <ac:picMk id="14" creationId="{03BC33D2-B2BA-77DA-0097-8BCB959528E4}"/>
          </ac:picMkLst>
        </pc:picChg>
      </pc:sldChg>
      <pc:sldChg chg="modSp mod">
        <pc:chgData name="Udo-Okon, Donnisha" userId="1fd2c02c-ef0b-4117-bfe6-7eda2c73ced9" providerId="ADAL" clId="{1B760D0F-F146-4203-9DB3-676BD569F23B}" dt="2025-07-23T15:44:20.848" v="199" actId="14100"/>
        <pc:sldMkLst>
          <pc:docMk/>
          <pc:sldMk cId="4195921500" sldId="290"/>
        </pc:sldMkLst>
        <pc:spChg chg="mod">
          <ac:chgData name="Udo-Okon, Donnisha" userId="1fd2c02c-ef0b-4117-bfe6-7eda2c73ced9" providerId="ADAL" clId="{1B760D0F-F146-4203-9DB3-676BD569F23B}" dt="2025-07-23T15:44:20.848" v="199" actId="14100"/>
          <ac:spMkLst>
            <pc:docMk/>
            <pc:sldMk cId="4195921500" sldId="290"/>
            <ac:spMk id="3" creationId="{00000000-0000-0000-0000-000000000000}"/>
          </ac:spMkLst>
        </pc:spChg>
      </pc:sldChg>
      <pc:sldChg chg="add">
        <pc:chgData name="Udo-Okon, Donnisha" userId="1fd2c02c-ef0b-4117-bfe6-7eda2c73ced9" providerId="ADAL" clId="{1B760D0F-F146-4203-9DB3-676BD569F23B}" dt="2025-07-23T15:27:30.957" v="158" actId="2890"/>
        <pc:sldMkLst>
          <pc:docMk/>
          <pc:sldMk cId="3299167671" sldId="29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6B-4575-A1AD-E215164482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6B-4575-A1AD-E215164482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6B-4575-A1AD-E215164482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56B-4575-A1AD-E21516448274}"/>
              </c:ext>
            </c:extLst>
          </c:dPt>
          <c:cat>
            <c:strRef>
              <c:f>Sheet1!$A$2:$A$5</c:f>
              <c:strCache>
                <c:ptCount val="2"/>
                <c:pt idx="0">
                  <c:v>90% of OFCY funding goes to programs through grant awards</c:v>
                </c:pt>
                <c:pt idx="1">
                  <c:v>•10% of the fund is used for administration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F-4FD4-B633-934ACF49C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8.5677165354330703E-2"/>
          <c:y val="0.85803838582677161"/>
          <c:w val="0.87864566929133847"/>
          <c:h val="0.14196161417322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6A028-2212-23C9-2D9F-B21777A09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ED6D4-0215-20EC-4662-F60D3D51F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1D2AB-0A7E-17A3-DBB1-89841ABF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5E6FF-A8D5-9544-571A-F7447BFD9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FBD47-F908-C278-86FF-54D993A9F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7465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131137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D395F-188C-F503-F175-DEED046F2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25BA9-875B-DA65-C11F-5AE326E0A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7AADA-185B-0624-82C4-60DAB3F1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4ABD1-E646-8840-AFF3-79EBADBF3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51D45-C6CA-DC91-CBBD-76C523850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7465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293334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AA6265-B335-FFD2-1DDA-3682BA77A2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FC6962-8EDE-3855-0516-14A72643F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54BEC-B6C6-3585-E579-D75478E63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4D2CF-6AC8-D4EA-FF93-92E04166E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65B5-9FEA-E6BF-A08E-C588427E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7465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406238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20672-75BC-A638-6A5C-011BBB10F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79378-B0FE-CA52-5110-398A8ED8E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5BBAD-9CCD-5F60-9CDB-92A3D5E3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EB1E7-8C6D-5AA4-05F7-92564F9F2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8BACE-BCC5-3ABB-AF81-BE7B6E897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7465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7754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B1998-5881-3EA0-7E2A-0DB062D7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32943-3C9F-F0F1-6CEF-1D86E4D2F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2E1DE-85AE-08CB-BB4A-EFB86B2C2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22820-4B30-73A7-BCDD-DED60C5BE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BD2BB-78AE-88C5-3910-92950C5E9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7465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383757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4B98-4B9E-3337-26A9-971C0DE90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DBAF8-6774-9B93-7709-C09142FE8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B8887-C498-DFDB-7298-E6046717A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C957C-E8E0-6C22-EEE7-02A48241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5A6942-BE4A-55DC-0790-22F053EC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B86CF2-9074-BAA4-C317-3917AEC95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7465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134187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BD182-65B1-EBE8-497C-7F8CBEF5B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CA22F-B4DF-D941-2098-062531F4D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8A9CD-4881-3B5C-EDA0-FA2B06B69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AACA8F-989C-9968-5958-D5F031EB6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1C2D02-73A7-1E4E-B4E0-30A2BF952F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B9DC4D-69F1-43C9-C682-2DA058D1F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DC1C37-7501-89CC-2F09-5B1B06AA5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D1D34-8C0A-473B-DDE1-F83F31391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7465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926199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169B-E7F2-6421-21CE-BAA284A7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04A2E6-3DDC-DCAA-FEDE-5AD794C5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A67693-D8B4-503C-B88C-C648EA837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463E8-F742-9CFB-49B9-37459F5F4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7465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252734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EFDD8F-F6E6-EEA1-F819-E0463ABB6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C4FA4D-A84E-5686-34A2-3222CCA6F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26C91-2B0B-0708-A5AA-5909E5C5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7465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101403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B8F3E-D17D-9DEE-9D26-527CA1A56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119A1-DAF3-7E29-5F6B-0F9673A10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9B127A-9FEB-4684-437F-DC13BF09D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4D442-EB78-A50C-2450-DD59D5838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43DAC-1C3D-22EB-CAD0-8790128A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6BA20-5690-F3B4-8AAB-29F41AA2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7465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195438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019E9-D82F-FE48-9703-DA9C61FD6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1EADA7-7BAB-DA98-FF54-48945EABCC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0F77C-C2F3-A6C4-F276-6B50FBE8D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986A8-9F17-EDD5-F8B1-1A2A0457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BFA3E-AB36-B0CB-7C0B-987F49A72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4486F-C985-FC06-AD99-A2969B7C8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7465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392668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499616-AA5E-90D1-FB54-EAAB92E7D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D6A3B-04F5-25DB-C45E-1E55E2472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45685-1B93-C518-8458-04CD7341B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92F0C-8C4A-BF23-8214-52CAFEA3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0089D-6B42-ECF4-A925-B6B4923C9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37465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412042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cta.ca.gov/wp-content/uploads/2023/02/SCTA-RCPA-AB2449-chart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cy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C4C415-4603-285E-FB91-F9F0F019B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9F2762-0961-E8BB-F5A9-05F11DC96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7846CDD-6D59-E697-156F-155C6163A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6571" y="1247775"/>
            <a:ext cx="6858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D7B39C-809D-3F85-5948-816D07558FF8}"/>
              </a:ext>
            </a:extLst>
          </p:cNvPr>
          <p:cNvSpPr txBox="1"/>
          <p:nvPr/>
        </p:nvSpPr>
        <p:spPr>
          <a:xfrm>
            <a:off x="1353741" y="1868344"/>
            <a:ext cx="6436518" cy="2177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kern="1200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+mj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1667915-D077-E738-2E9E-5CFF717C9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5904" y="3912322"/>
            <a:ext cx="541933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2B59162-3BF8-B285-15AC-61FB70F71AB0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95"/>
              </a:spcBef>
            </a:pPr>
            <a:fld id="{81D60167-4931-47E6-BA6A-407CBD079E47}" type="slidenum">
              <a:rPr lang="en-US" sz="1200" spc="-25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Bef>
                  <a:spcPts val="195"/>
                </a:spcBef>
              </a:pPr>
              <a:t>1</a:t>
            </a:fld>
            <a:endParaRPr lang="en-US" sz="1200" spc="-2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D6F34B-4B33-B430-AC3C-C5743DBAE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4" y="6003926"/>
            <a:ext cx="8239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21374E8E-4113-D934-1F77-EEE8F3A14F7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0438" y="1111250"/>
            <a:ext cx="6749653" cy="2720915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20B8D4DB-19A7-8415-AA1F-BAB21DC41994}"/>
              </a:ext>
            </a:extLst>
          </p:cNvPr>
          <p:cNvSpPr txBox="1"/>
          <p:nvPr/>
        </p:nvSpPr>
        <p:spPr>
          <a:xfrm>
            <a:off x="581717" y="3832887"/>
            <a:ext cx="7980565" cy="775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kern="1200" spc="-25" dirty="0">
                <a:latin typeface="+mj-lt"/>
                <a:ea typeface="+mj-ea"/>
                <a:cs typeface="+mj-cs"/>
              </a:rPr>
              <a:t>2024-</a:t>
            </a:r>
            <a:r>
              <a:rPr lang="en-US" sz="3500" b="1" kern="1200" dirty="0">
                <a:latin typeface="+mj-lt"/>
                <a:ea typeface="+mj-ea"/>
                <a:cs typeface="+mj-cs"/>
              </a:rPr>
              <a:t>2025</a:t>
            </a:r>
            <a:r>
              <a:rPr lang="en-US" sz="3500" b="1" kern="1200" spc="-50" dirty="0">
                <a:latin typeface="+mj-lt"/>
                <a:ea typeface="+mj-ea"/>
                <a:cs typeface="+mj-cs"/>
              </a:rPr>
              <a:t> </a:t>
            </a:r>
            <a:r>
              <a:rPr lang="en-US" sz="3500" b="1" kern="1200" spc="-10" dirty="0">
                <a:latin typeface="+mj-lt"/>
                <a:ea typeface="+mj-ea"/>
                <a:cs typeface="+mj-cs"/>
              </a:rPr>
              <a:t>Overview</a:t>
            </a:r>
            <a:endParaRPr lang="en-US" sz="3500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8283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80686E-5EC7-63BF-1D73-D20CBD323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D703019-197C-7E61-C2E1-B74135BAE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E667DA6-1DC8-649D-89C8-F054BF22D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6571" y="1247775"/>
            <a:ext cx="6858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A43E30-5A4A-7451-D20C-B40A5A378CFF}"/>
              </a:ext>
            </a:extLst>
          </p:cNvPr>
          <p:cNvSpPr txBox="1"/>
          <p:nvPr/>
        </p:nvSpPr>
        <p:spPr>
          <a:xfrm>
            <a:off x="1353741" y="1919144"/>
            <a:ext cx="6436518" cy="2177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OFCY Funding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6EACAC6-0B51-5098-44CD-176214634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5904" y="3912322"/>
            <a:ext cx="541933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651C63C-9F0A-66EF-CC40-794D23D224ED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95"/>
              </a:spcBef>
            </a:pPr>
            <a:fld id="{81D60167-4931-47E6-BA6A-407CBD079E47}" type="slidenum">
              <a:rPr lang="en-US" sz="1200" spc="-25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Bef>
                  <a:spcPts val="195"/>
                </a:spcBef>
              </a:pPr>
              <a:t>10</a:t>
            </a:fld>
            <a:endParaRPr lang="en-US" sz="1200" spc="-2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66357A-E703-C61A-2CDB-C588524F0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4" y="6003926"/>
            <a:ext cx="8239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300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/>
          <p:nvPr/>
        </p:nvSpPr>
        <p:spPr>
          <a:xfrm>
            <a:off x="300034" y="6399771"/>
            <a:ext cx="202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Segoe UI"/>
                <a:cs typeface="Segoe UI"/>
              </a:rPr>
              <a:t>20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762001" y="246139"/>
            <a:ext cx="7479030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OFCY</a:t>
            </a:r>
            <a:r>
              <a:rPr spc="-5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Funding</a:t>
            </a:r>
            <a:r>
              <a:rPr spc="-6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</a:t>
            </a:r>
            <a:r>
              <a:rPr spc="-65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FY</a:t>
            </a:r>
            <a:r>
              <a:rPr spc="-5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pc="-25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</a:t>
            </a:r>
            <a:r>
              <a:rPr lang="en-US" spc="-25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</a:t>
            </a:r>
            <a:r>
              <a:rPr spc="-25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</a:t>
            </a:r>
            <a:r>
              <a:rPr spc="-2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</a:t>
            </a:r>
            <a:r>
              <a:rPr lang="en-US" spc="-2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  <a:endParaRPr spc="-20" dirty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45" name="object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675329"/>
              </p:ext>
            </p:extLst>
          </p:nvPr>
        </p:nvGraphicFramePr>
        <p:xfrm>
          <a:off x="609600" y="815733"/>
          <a:ext cx="7913685" cy="57095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3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7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065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500" b="1" dirty="0">
                          <a:solidFill>
                            <a:schemeClr val="tx1"/>
                          </a:solidFill>
                          <a:latin typeface="Segoe UI"/>
                          <a:cs typeface="Segoe UI"/>
                        </a:rPr>
                        <a:t>Funding</a:t>
                      </a:r>
                      <a:r>
                        <a:rPr sz="1500" b="1" spc="-55" dirty="0">
                          <a:solidFill>
                            <a:schemeClr val="tx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500" b="1" spc="-10" dirty="0">
                          <a:solidFill>
                            <a:schemeClr val="tx1"/>
                          </a:solidFill>
                          <a:latin typeface="Segoe UI"/>
                          <a:cs typeface="Segoe UI"/>
                        </a:rPr>
                        <a:t>Strategy</a:t>
                      </a:r>
                      <a:endParaRPr sz="1500" dirty="0">
                        <a:solidFill>
                          <a:schemeClr val="tx1"/>
                        </a:solidFill>
                        <a:latin typeface="Segoe UI"/>
                        <a:cs typeface="Segoe UI"/>
                      </a:endParaRPr>
                    </a:p>
                  </a:txBody>
                  <a:tcPr marL="0" marR="0" marT="121285" marB="0">
                    <a:lnL w="6350">
                      <a:noFill/>
                      <a:prstDash val="solid"/>
                    </a:lnL>
                    <a:lnR w="6350">
                      <a:noFill/>
                      <a:prstDash val="solid"/>
                    </a:lnR>
                    <a:lnT w="6350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500" b="1" dirty="0">
                          <a:solidFill>
                            <a:schemeClr val="tx1"/>
                          </a:solidFill>
                          <a:latin typeface="Segoe UI"/>
                          <a:cs typeface="Segoe UI"/>
                        </a:rPr>
                        <a:t>#</a:t>
                      </a:r>
                      <a:r>
                        <a:rPr sz="1500" b="1" spc="-30" dirty="0">
                          <a:solidFill>
                            <a:schemeClr val="tx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500" b="1" dirty="0">
                          <a:solidFill>
                            <a:schemeClr val="tx1"/>
                          </a:solidFill>
                          <a:latin typeface="Segoe UI"/>
                          <a:cs typeface="Segoe UI"/>
                        </a:rPr>
                        <a:t>of</a:t>
                      </a:r>
                      <a:r>
                        <a:rPr sz="1500" b="1" spc="-15" dirty="0">
                          <a:solidFill>
                            <a:schemeClr val="tx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500" b="1" spc="-10" dirty="0">
                          <a:solidFill>
                            <a:schemeClr val="tx1"/>
                          </a:solidFill>
                          <a:latin typeface="Segoe UI"/>
                          <a:cs typeface="Segoe UI"/>
                        </a:rPr>
                        <a:t>Programs</a:t>
                      </a:r>
                      <a:endParaRPr sz="1500" dirty="0">
                        <a:solidFill>
                          <a:schemeClr val="tx1"/>
                        </a:solidFill>
                        <a:latin typeface="Segoe UI"/>
                        <a:cs typeface="Segoe UI"/>
                      </a:endParaRPr>
                    </a:p>
                  </a:txBody>
                  <a:tcPr marL="0" marR="0" marT="121285" marB="0">
                    <a:lnL w="6350">
                      <a:noFill/>
                      <a:prstDash val="solid"/>
                    </a:lnL>
                    <a:lnR w="6350">
                      <a:noFill/>
                      <a:prstDash val="solid"/>
                    </a:lnR>
                    <a:lnT w="6350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500" b="1" dirty="0">
                          <a:solidFill>
                            <a:schemeClr val="tx1"/>
                          </a:solidFill>
                          <a:latin typeface="Segoe UI"/>
                          <a:cs typeface="Segoe UI"/>
                        </a:rPr>
                        <a:t>Annual</a:t>
                      </a:r>
                      <a:r>
                        <a:rPr sz="1500" b="1" spc="-60" dirty="0">
                          <a:solidFill>
                            <a:schemeClr val="tx1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500" b="1" spc="-10" dirty="0">
                          <a:solidFill>
                            <a:schemeClr val="tx1"/>
                          </a:solidFill>
                          <a:latin typeface="Segoe UI"/>
                          <a:cs typeface="Segoe UI"/>
                        </a:rPr>
                        <a:t>Funding</a:t>
                      </a:r>
                      <a:endParaRPr sz="1500" dirty="0">
                        <a:solidFill>
                          <a:schemeClr val="tx1"/>
                        </a:solidFill>
                        <a:latin typeface="Segoe UI"/>
                        <a:cs typeface="Segoe UI"/>
                      </a:endParaRPr>
                    </a:p>
                  </a:txBody>
                  <a:tcPr marL="0" marR="0" marT="121285" marB="0">
                    <a:lnL w="6350">
                      <a:noFill/>
                      <a:prstDash val="solid"/>
                    </a:lnL>
                    <a:lnR w="6350">
                      <a:noFill/>
                      <a:prstDash val="solid"/>
                    </a:lnR>
                    <a:lnT w="6350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602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500" b="1" dirty="0">
                          <a:latin typeface="Segoe UI"/>
                          <a:cs typeface="Segoe UI"/>
                        </a:rPr>
                        <a:t>1.</a:t>
                      </a:r>
                      <a:r>
                        <a:rPr sz="1500" b="1" spc="-3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lang="en-US" sz="1500" b="1" dirty="0">
                          <a:latin typeface="Segoe UI"/>
                          <a:cs typeface="Segoe UI"/>
                        </a:rPr>
                        <a:t>Social-Emotional Well-Being in Early Childhood</a:t>
                      </a:r>
                      <a:endParaRPr sz="1500" dirty="0">
                        <a:latin typeface="Segoe UI"/>
                        <a:cs typeface="Segoe UI"/>
                      </a:endParaRPr>
                    </a:p>
                  </a:txBody>
                  <a:tcPr marL="0" marR="0" marT="889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en-US" sz="1900" b="1" spc="-50" dirty="0">
                          <a:latin typeface="Segoe UI"/>
                          <a:cs typeface="Segoe UI"/>
                        </a:rPr>
                        <a:t>5</a:t>
                      </a:r>
                      <a:endParaRPr sz="1900" dirty="0">
                        <a:latin typeface="Segoe UI"/>
                        <a:cs typeface="Segoe UI"/>
                      </a:endParaRPr>
                    </a:p>
                  </a:txBody>
                  <a:tcPr marL="0" marR="0" marT="5778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900" b="1" spc="-10" dirty="0">
                          <a:latin typeface="Segoe UI"/>
                          <a:cs typeface="Segoe UI"/>
                        </a:rPr>
                        <a:t>$</a:t>
                      </a:r>
                      <a:r>
                        <a:rPr lang="en-US" sz="1900" b="1" spc="-10" dirty="0">
                          <a:latin typeface="Segoe UI"/>
                          <a:cs typeface="Segoe UI"/>
                        </a:rPr>
                        <a:t>775,000</a:t>
                      </a:r>
                      <a:endParaRPr sz="1900" dirty="0">
                        <a:latin typeface="Segoe UI"/>
                        <a:cs typeface="Segoe UI"/>
                      </a:endParaRPr>
                    </a:p>
                  </a:txBody>
                  <a:tcPr marL="0" marR="0" marT="5778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065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500" b="1" dirty="0">
                          <a:latin typeface="Segoe UI"/>
                          <a:cs typeface="Segoe UI"/>
                        </a:rPr>
                        <a:t>2.</a:t>
                      </a:r>
                      <a:r>
                        <a:rPr sz="1500" b="1" spc="-5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lang="en-US" sz="1500" b="1" dirty="0">
                          <a:latin typeface="Segoe UI"/>
                          <a:cs typeface="Segoe UI"/>
                        </a:rPr>
                        <a:t>Family Resource Centers and Parent Engagement</a:t>
                      </a:r>
                      <a:endParaRPr sz="1500" dirty="0">
                        <a:latin typeface="Segoe UI"/>
                        <a:cs typeface="Segoe UI"/>
                      </a:endParaRPr>
                    </a:p>
                  </a:txBody>
                  <a:tcPr marL="0" marR="0" marT="889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900" b="1" spc="-25" dirty="0">
                          <a:latin typeface="Segoe UI"/>
                          <a:cs typeface="Segoe UI"/>
                        </a:rPr>
                        <a:t>10</a:t>
                      </a:r>
                      <a:endParaRPr sz="1900" dirty="0">
                        <a:latin typeface="Segoe UI"/>
                        <a:cs typeface="Segoe UI"/>
                      </a:endParaRPr>
                    </a:p>
                  </a:txBody>
                  <a:tcPr marL="0" marR="0" marT="5778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900" b="1" spc="-10" dirty="0">
                          <a:latin typeface="Segoe UI"/>
                          <a:cs typeface="Segoe UI"/>
                        </a:rPr>
                        <a:t>$</a:t>
                      </a:r>
                      <a:r>
                        <a:rPr lang="en-US" sz="1900" b="1" spc="-10" dirty="0">
                          <a:latin typeface="Segoe UI"/>
                          <a:cs typeface="Segoe UI"/>
                        </a:rPr>
                        <a:t>2,261,035</a:t>
                      </a:r>
                      <a:endParaRPr sz="1900" dirty="0">
                        <a:latin typeface="Segoe UI"/>
                        <a:cs typeface="Segoe UI"/>
                      </a:endParaRPr>
                    </a:p>
                  </a:txBody>
                  <a:tcPr marL="0" marR="0" marT="5778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065">
                <a:tc>
                  <a:txBody>
                    <a:bodyPr/>
                    <a:lstStyle/>
                    <a:p>
                      <a:pPr marL="6985" algn="l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500" b="1" dirty="0">
                          <a:latin typeface="Segoe UI"/>
                          <a:cs typeface="Segoe UI"/>
                        </a:rPr>
                        <a:t>3.</a:t>
                      </a:r>
                      <a:r>
                        <a:rPr sz="1500" b="1" spc="-5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lang="en-US" sz="1500" b="1" dirty="0">
                          <a:latin typeface="Segoe UI"/>
                          <a:cs typeface="Segoe UI"/>
                        </a:rPr>
                        <a:t>Comprehensive School-Based Afterschool at Elementary Schools </a:t>
                      </a:r>
                      <a:endParaRPr sz="1500" dirty="0">
                        <a:latin typeface="Segoe UI"/>
                        <a:cs typeface="Segoe UI"/>
                      </a:endParaRPr>
                    </a:p>
                  </a:txBody>
                  <a:tcPr marL="0" marR="0" marT="88900" marB="0">
                    <a:lnL w="6350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en-US" sz="1900" b="1" spc="-50" dirty="0">
                          <a:latin typeface="Segoe UI"/>
                          <a:cs typeface="Segoe UI"/>
                        </a:rPr>
                        <a:t>39</a:t>
                      </a:r>
                      <a:endParaRPr sz="1900" dirty="0">
                        <a:latin typeface="Segoe UI"/>
                        <a:cs typeface="Segoe UI"/>
                      </a:endParaRPr>
                    </a:p>
                  </a:txBody>
                  <a:tcPr marL="0" marR="0" marT="5778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900" b="1" spc="-10" dirty="0">
                          <a:latin typeface="Segoe UI"/>
                          <a:cs typeface="Segoe UI"/>
                        </a:rPr>
                        <a:t>$</a:t>
                      </a:r>
                      <a:r>
                        <a:rPr lang="en-US" sz="1900" b="1" spc="-10" dirty="0">
                          <a:latin typeface="Segoe UI"/>
                          <a:cs typeface="Segoe UI"/>
                        </a:rPr>
                        <a:t>3,230,000</a:t>
                      </a:r>
                      <a:endParaRPr sz="1900" dirty="0">
                        <a:latin typeface="Segoe UI"/>
                        <a:cs typeface="Segoe UI"/>
                      </a:endParaRPr>
                    </a:p>
                  </a:txBody>
                  <a:tcPr marL="0" marR="0" marT="5778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065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500" b="1" dirty="0">
                          <a:latin typeface="Segoe UI"/>
                          <a:cs typeface="Segoe UI"/>
                        </a:rPr>
                        <a:t>4.</a:t>
                      </a:r>
                      <a:r>
                        <a:rPr sz="1500" b="1" spc="-3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lang="en-US" sz="1500" b="1" dirty="0">
                          <a:latin typeface="Segoe UI"/>
                          <a:cs typeface="Segoe UI"/>
                        </a:rPr>
                        <a:t>Comprehensive School-Based Afterschool at Middle Schools</a:t>
                      </a:r>
                      <a:endParaRPr sz="1500" dirty="0">
                        <a:latin typeface="Segoe UI"/>
                        <a:cs typeface="Segoe UI"/>
                      </a:endParaRPr>
                    </a:p>
                  </a:txBody>
                  <a:tcPr marL="0" marR="0" marT="88900" marB="0">
                    <a:lnL w="6350">
                      <a:noFill/>
                      <a:prstDash val="solid"/>
                    </a:lnL>
                    <a:lnR w="6350">
                      <a:noFill/>
                      <a:prstDash val="solid"/>
                    </a:lnR>
                    <a:lnT w="6350">
                      <a:noFill/>
                      <a:prstDash val="solid"/>
                    </a:lnT>
                    <a:lnB w="635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en-US" sz="1900" b="1" spc="-25" dirty="0">
                          <a:latin typeface="Segoe UI"/>
                          <a:cs typeface="Segoe UI"/>
                        </a:rPr>
                        <a:t>15</a:t>
                      </a:r>
                      <a:endParaRPr sz="1900" dirty="0">
                        <a:latin typeface="Segoe UI"/>
                        <a:cs typeface="Segoe UI"/>
                      </a:endParaRPr>
                    </a:p>
                  </a:txBody>
                  <a:tcPr marL="0" marR="0" marT="57785" marB="0">
                    <a:lnL w="6350">
                      <a:noFill/>
                      <a:prstDash val="solid"/>
                    </a:lnL>
                    <a:lnR w="6350">
                      <a:noFill/>
                      <a:prstDash val="solid"/>
                    </a:lnR>
                    <a:lnT w="6350">
                      <a:noFill/>
                      <a:prstDash val="solid"/>
                    </a:lnT>
                    <a:lnB w="635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900" b="1" spc="-10" dirty="0">
                          <a:latin typeface="Segoe UI"/>
                          <a:cs typeface="Segoe UI"/>
                        </a:rPr>
                        <a:t>$</a:t>
                      </a:r>
                      <a:r>
                        <a:rPr lang="en-US" sz="1900" b="1" spc="-10" dirty="0">
                          <a:latin typeface="Segoe UI"/>
                          <a:cs typeface="Segoe UI"/>
                        </a:rPr>
                        <a:t>1,500,000</a:t>
                      </a:r>
                      <a:endParaRPr sz="1900" dirty="0">
                        <a:latin typeface="Segoe UI"/>
                        <a:cs typeface="Segoe UI"/>
                      </a:endParaRPr>
                    </a:p>
                  </a:txBody>
                  <a:tcPr marL="0" marR="0" marT="57785" marB="0">
                    <a:lnL w="6350">
                      <a:noFill/>
                      <a:prstDash val="solid"/>
                    </a:lnL>
                    <a:lnR w="6350">
                      <a:noFill/>
                      <a:prstDash val="solid"/>
                    </a:lnR>
                    <a:lnT w="6350">
                      <a:noFill/>
                      <a:prstDash val="solid"/>
                    </a:lnT>
                    <a:lnB w="635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065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500" b="1" dirty="0">
                          <a:latin typeface="Segoe UI"/>
                          <a:cs typeface="Segoe UI"/>
                        </a:rPr>
                        <a:t>5.</a:t>
                      </a:r>
                      <a:r>
                        <a:rPr sz="1500" b="1" spc="-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lang="en-US" sz="1500" b="1" spc="-10" dirty="0">
                          <a:latin typeface="Segoe UI"/>
                          <a:cs typeface="Segoe UI"/>
                        </a:rPr>
                        <a:t>Middle School Engagement, Wellness, and Transitions</a:t>
                      </a:r>
                      <a:endParaRPr sz="1500" dirty="0">
                        <a:latin typeface="Segoe UI"/>
                        <a:cs typeface="Segoe UI"/>
                      </a:endParaRPr>
                    </a:p>
                  </a:txBody>
                  <a:tcPr marL="0" marR="0" marT="88900" marB="0">
                    <a:lnL w="6350">
                      <a:noFill/>
                      <a:prstDash val="solid"/>
                    </a:lnL>
                    <a:lnR w="6350">
                      <a:noFill/>
                      <a:prstDash val="solid"/>
                    </a:lnR>
                    <a:lnT w="6350">
                      <a:noFill/>
                      <a:prstDash val="solid"/>
                    </a:lnT>
                    <a:lnB w="635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900" b="1" spc="-50" dirty="0">
                          <a:latin typeface="Segoe UI"/>
                          <a:cs typeface="Segoe UI"/>
                        </a:rPr>
                        <a:t>5</a:t>
                      </a:r>
                      <a:endParaRPr sz="1900" dirty="0">
                        <a:latin typeface="Segoe UI"/>
                        <a:cs typeface="Segoe UI"/>
                      </a:endParaRPr>
                    </a:p>
                  </a:txBody>
                  <a:tcPr marL="0" marR="0" marT="57785" marB="0">
                    <a:lnL w="6350">
                      <a:noFill/>
                      <a:prstDash val="solid"/>
                    </a:lnL>
                    <a:lnR w="6350">
                      <a:noFill/>
                      <a:prstDash val="solid"/>
                    </a:lnR>
                    <a:lnT w="6350">
                      <a:noFill/>
                      <a:prstDash val="solid"/>
                    </a:lnT>
                    <a:lnB w="635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900" b="1" spc="-10" dirty="0">
                          <a:latin typeface="Segoe UI"/>
                          <a:cs typeface="Segoe UI"/>
                        </a:rPr>
                        <a:t>$</a:t>
                      </a:r>
                      <a:r>
                        <a:rPr lang="en-US" sz="1900" b="1" spc="-10" dirty="0">
                          <a:latin typeface="Segoe UI"/>
                          <a:cs typeface="Segoe UI"/>
                        </a:rPr>
                        <a:t>710,000</a:t>
                      </a:r>
                      <a:endParaRPr sz="1900" dirty="0">
                        <a:latin typeface="Segoe UI"/>
                        <a:cs typeface="Segoe UI"/>
                      </a:endParaRPr>
                    </a:p>
                  </a:txBody>
                  <a:tcPr marL="0" marR="0" marT="57785" marB="0">
                    <a:lnL w="6350">
                      <a:noFill/>
                      <a:prstDash val="solid"/>
                    </a:lnL>
                    <a:lnR w="6350">
                      <a:noFill/>
                      <a:prstDash val="solid"/>
                    </a:lnR>
                    <a:lnT w="6350">
                      <a:noFill/>
                      <a:prstDash val="solid"/>
                    </a:lnT>
                    <a:lnB w="635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065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500" b="1" dirty="0">
                          <a:latin typeface="Segoe UI"/>
                          <a:cs typeface="Segoe UI"/>
                        </a:rPr>
                        <a:t>6.</a:t>
                      </a:r>
                      <a:r>
                        <a:rPr sz="1500" b="1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lang="en-US" sz="1500" b="1" dirty="0">
                          <a:latin typeface="Segoe UI"/>
                          <a:cs typeface="Segoe UI"/>
                        </a:rPr>
                        <a:t>High School and Post-Secondary Student Success </a:t>
                      </a:r>
                      <a:endParaRPr sz="1500" dirty="0">
                        <a:latin typeface="Segoe UI"/>
                        <a:cs typeface="Segoe UI"/>
                      </a:endParaRPr>
                    </a:p>
                  </a:txBody>
                  <a:tcPr marL="0" marR="0" marT="88900" marB="0">
                    <a:lnL w="6350">
                      <a:noFill/>
                      <a:prstDash val="solid"/>
                    </a:lnL>
                    <a:lnR w="6350">
                      <a:noFill/>
                      <a:prstDash val="solid"/>
                    </a:lnR>
                    <a:lnT w="6350">
                      <a:noFill/>
                      <a:prstDash val="solid"/>
                    </a:lnT>
                    <a:lnB w="635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900" b="1" spc="-25" dirty="0">
                          <a:latin typeface="Segoe UI"/>
                          <a:cs typeface="Segoe UI"/>
                        </a:rPr>
                        <a:t>1</a:t>
                      </a:r>
                      <a:r>
                        <a:rPr lang="en-US" sz="1900" b="1" spc="-25" dirty="0">
                          <a:latin typeface="Segoe UI"/>
                          <a:cs typeface="Segoe UI"/>
                        </a:rPr>
                        <a:t>1</a:t>
                      </a:r>
                      <a:endParaRPr sz="1900" dirty="0">
                        <a:latin typeface="Segoe UI"/>
                        <a:cs typeface="Segoe UI"/>
                      </a:endParaRPr>
                    </a:p>
                  </a:txBody>
                  <a:tcPr marL="0" marR="0" marT="57785" marB="0">
                    <a:lnL w="6350">
                      <a:noFill/>
                      <a:prstDash val="solid"/>
                    </a:lnL>
                    <a:lnR w="6350">
                      <a:noFill/>
                      <a:prstDash val="solid"/>
                    </a:lnR>
                    <a:lnT w="6350">
                      <a:noFill/>
                      <a:prstDash val="solid"/>
                    </a:lnT>
                    <a:lnB w="635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900" b="1" spc="-10" dirty="0">
                          <a:latin typeface="Segoe UI"/>
                          <a:cs typeface="Segoe UI"/>
                        </a:rPr>
                        <a:t>$1</a:t>
                      </a:r>
                      <a:r>
                        <a:rPr lang="en-US" sz="1900" b="1" spc="-10" dirty="0">
                          <a:latin typeface="Segoe UI"/>
                          <a:cs typeface="Segoe UI"/>
                        </a:rPr>
                        <a:t>,245,000</a:t>
                      </a:r>
                      <a:endParaRPr sz="1900" dirty="0">
                        <a:latin typeface="Segoe UI"/>
                        <a:cs typeface="Segoe UI"/>
                      </a:endParaRPr>
                    </a:p>
                  </a:txBody>
                  <a:tcPr marL="0" marR="0" marT="57785" marB="0">
                    <a:lnL w="6350">
                      <a:noFill/>
                      <a:prstDash val="solid"/>
                    </a:lnL>
                    <a:lnR w="6350">
                      <a:noFill/>
                      <a:prstDash val="solid"/>
                    </a:lnR>
                    <a:lnT w="6350">
                      <a:noFill/>
                      <a:prstDash val="solid"/>
                    </a:lnT>
                    <a:lnB w="635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065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500" b="1" dirty="0">
                          <a:latin typeface="Segoe UI"/>
                          <a:cs typeface="Segoe UI"/>
                        </a:rPr>
                        <a:t>7.</a:t>
                      </a:r>
                      <a:r>
                        <a:rPr sz="1500" b="1" spc="-4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lang="en-US" sz="1500" b="1" spc="-25" dirty="0">
                          <a:latin typeface="Segoe UI"/>
                          <a:cs typeface="Segoe UI"/>
                        </a:rPr>
                        <a:t>Youth Leadership and Development </a:t>
                      </a:r>
                      <a:endParaRPr sz="1500" dirty="0">
                        <a:latin typeface="Segoe UI"/>
                        <a:cs typeface="Segoe UI"/>
                      </a:endParaRPr>
                    </a:p>
                  </a:txBody>
                  <a:tcPr marL="0" marR="0" marT="88900" marB="0">
                    <a:lnL w="6350">
                      <a:noFill/>
                      <a:prstDash val="solid"/>
                    </a:lnL>
                    <a:lnR w="6350">
                      <a:noFill/>
                      <a:prstDash val="solid"/>
                    </a:lnR>
                    <a:lnT w="6350">
                      <a:noFill/>
                      <a:prstDash val="solid"/>
                    </a:lnT>
                    <a:lnB w="635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900" b="1" spc="-25" dirty="0">
                          <a:latin typeface="Segoe UI"/>
                          <a:cs typeface="Segoe UI"/>
                        </a:rPr>
                        <a:t>3</a:t>
                      </a:r>
                      <a:r>
                        <a:rPr lang="en-US" sz="1900" b="1" spc="-25" dirty="0">
                          <a:latin typeface="Segoe UI"/>
                          <a:cs typeface="Segoe UI"/>
                        </a:rPr>
                        <a:t>3</a:t>
                      </a:r>
                      <a:endParaRPr sz="1900" dirty="0">
                        <a:latin typeface="Segoe UI"/>
                        <a:cs typeface="Segoe UI"/>
                      </a:endParaRPr>
                    </a:p>
                  </a:txBody>
                  <a:tcPr marL="0" marR="0" marT="57785" marB="0">
                    <a:lnL w="6350">
                      <a:noFill/>
                      <a:prstDash val="solid"/>
                    </a:lnL>
                    <a:lnR w="6350">
                      <a:noFill/>
                      <a:prstDash val="solid"/>
                    </a:lnR>
                    <a:lnT w="6350">
                      <a:noFill/>
                      <a:prstDash val="solid"/>
                    </a:lnT>
                    <a:lnB w="635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900" b="1" spc="-10" dirty="0">
                          <a:latin typeface="Segoe UI"/>
                          <a:cs typeface="Segoe UI"/>
                        </a:rPr>
                        <a:t>$4</a:t>
                      </a:r>
                      <a:r>
                        <a:rPr lang="en-US" sz="1900" b="1" spc="-10" dirty="0">
                          <a:latin typeface="Segoe UI"/>
                          <a:cs typeface="Segoe UI"/>
                        </a:rPr>
                        <a:t>,645,000</a:t>
                      </a:r>
                      <a:endParaRPr sz="1900" dirty="0">
                        <a:latin typeface="Segoe UI"/>
                        <a:cs typeface="Segoe UI"/>
                      </a:endParaRPr>
                    </a:p>
                  </a:txBody>
                  <a:tcPr marL="0" marR="0" marT="57785" marB="0">
                    <a:lnL w="6350">
                      <a:noFill/>
                      <a:prstDash val="solid"/>
                    </a:lnL>
                    <a:lnR w="6350">
                      <a:noFill/>
                      <a:prstDash val="solid"/>
                    </a:lnR>
                    <a:lnT w="6350">
                      <a:noFill/>
                      <a:prstDash val="solid"/>
                    </a:lnT>
                    <a:lnB w="635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015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500" b="1" dirty="0">
                          <a:latin typeface="Segoe UI"/>
                          <a:cs typeface="Segoe UI"/>
                        </a:rPr>
                        <a:t>8.</a:t>
                      </a:r>
                      <a:r>
                        <a:rPr sz="1500" b="1" spc="-3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lang="en-US" sz="1500" b="1" dirty="0">
                          <a:latin typeface="Segoe UI"/>
                          <a:cs typeface="Segoe UI"/>
                        </a:rPr>
                        <a:t>Summer Academic &amp; Enrichment Programs  + Summer Youth Employment </a:t>
                      </a:r>
                      <a:endParaRPr sz="1500" dirty="0">
                        <a:latin typeface="Segoe UI"/>
                        <a:cs typeface="Segoe UI"/>
                      </a:endParaRPr>
                    </a:p>
                  </a:txBody>
                  <a:tcPr marL="0" marR="0" marT="88900" marB="0">
                    <a:lnL w="6350">
                      <a:noFill/>
                      <a:prstDash val="solid"/>
                    </a:lnL>
                    <a:lnR w="6350">
                      <a:noFill/>
                      <a:prstDash val="solid"/>
                    </a:lnR>
                    <a:lnT w="6350">
                      <a:noFill/>
                      <a:prstDash val="solid"/>
                    </a:lnT>
                    <a:lnB w="635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en-US" sz="1900" b="1" spc="-50" dirty="0">
                          <a:latin typeface="Segoe UI"/>
                          <a:cs typeface="Segoe UI"/>
                        </a:rPr>
                        <a:t>12</a:t>
                      </a:r>
                      <a:endParaRPr sz="1900" dirty="0">
                        <a:latin typeface="Segoe UI"/>
                        <a:cs typeface="Segoe UI"/>
                      </a:endParaRPr>
                    </a:p>
                  </a:txBody>
                  <a:tcPr marL="0" marR="0" marT="57785" marB="0">
                    <a:lnL w="6350">
                      <a:noFill/>
                      <a:prstDash val="solid"/>
                    </a:lnL>
                    <a:lnR w="6350">
                      <a:noFill/>
                      <a:prstDash val="solid"/>
                    </a:lnR>
                    <a:lnT w="6350">
                      <a:noFill/>
                      <a:prstDash val="solid"/>
                    </a:lnT>
                    <a:lnB w="635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900" b="1" spc="-10" dirty="0">
                          <a:latin typeface="Segoe UI"/>
                          <a:cs typeface="Segoe UI"/>
                        </a:rPr>
                        <a:t>$1,</a:t>
                      </a:r>
                      <a:r>
                        <a:rPr lang="en-US" sz="1900" b="1" spc="-10" dirty="0">
                          <a:latin typeface="Segoe UI"/>
                          <a:cs typeface="Segoe UI"/>
                        </a:rPr>
                        <a:t>161,000</a:t>
                      </a:r>
                      <a:endParaRPr sz="1900" dirty="0">
                        <a:latin typeface="Segoe UI"/>
                        <a:cs typeface="Segoe UI"/>
                      </a:endParaRPr>
                    </a:p>
                  </a:txBody>
                  <a:tcPr marL="0" marR="0" marT="57785" marB="0">
                    <a:lnL w="6350">
                      <a:noFill/>
                      <a:prstDash val="solid"/>
                    </a:lnL>
                    <a:lnR w="6350">
                      <a:noFill/>
                      <a:prstDash val="solid"/>
                    </a:lnR>
                    <a:lnT w="6350">
                      <a:noFill/>
                      <a:prstDash val="solid"/>
                    </a:lnT>
                    <a:lnB w="635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065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500" b="1" dirty="0">
                          <a:latin typeface="Segoe UI"/>
                          <a:cs typeface="Segoe UI"/>
                        </a:rPr>
                        <a:t>9.</a:t>
                      </a:r>
                      <a:r>
                        <a:rPr sz="1500" b="1" spc="-3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lang="en-US" sz="1500" b="1" dirty="0">
                          <a:latin typeface="Segoe UI"/>
                          <a:cs typeface="Segoe UI"/>
                        </a:rPr>
                        <a:t>Violence Prevention Programming</a:t>
                      </a:r>
                      <a:endParaRPr sz="1500" dirty="0">
                        <a:latin typeface="Segoe UI"/>
                        <a:cs typeface="Segoe UI"/>
                      </a:endParaRPr>
                    </a:p>
                  </a:txBody>
                  <a:tcPr marL="0" marR="0" marT="88900" marB="0">
                    <a:lnL w="6350">
                      <a:noFill/>
                      <a:prstDash val="solid"/>
                    </a:lnL>
                    <a:lnR w="6350">
                      <a:noFill/>
                      <a:prstDash val="solid"/>
                    </a:lnR>
                    <a:lnT w="6350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en-US" sz="1900" b="1" spc="-25" dirty="0">
                          <a:latin typeface="Segoe UI"/>
                          <a:cs typeface="Segoe UI"/>
                        </a:rPr>
                        <a:t>3</a:t>
                      </a:r>
                      <a:endParaRPr sz="1900" dirty="0">
                        <a:latin typeface="Segoe UI"/>
                        <a:cs typeface="Segoe UI"/>
                      </a:endParaRPr>
                    </a:p>
                  </a:txBody>
                  <a:tcPr marL="0" marR="0" marT="57785" marB="0">
                    <a:lnL w="6350">
                      <a:noFill/>
                      <a:prstDash val="solid"/>
                    </a:lnL>
                    <a:lnR w="6350">
                      <a:noFill/>
                      <a:prstDash val="solid"/>
                    </a:lnR>
                    <a:lnT w="6350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900" b="1" spc="-10" dirty="0">
                          <a:latin typeface="Segoe UI"/>
                          <a:cs typeface="Segoe UI"/>
                        </a:rPr>
                        <a:t>$</a:t>
                      </a:r>
                      <a:r>
                        <a:rPr lang="en-US" sz="1900" b="1" spc="-10" dirty="0">
                          <a:latin typeface="Segoe UI"/>
                          <a:cs typeface="Segoe UI"/>
                        </a:rPr>
                        <a:t>655,000</a:t>
                      </a:r>
                      <a:endParaRPr sz="1900" dirty="0">
                        <a:latin typeface="Segoe UI"/>
                        <a:cs typeface="Segoe UI"/>
                      </a:endParaRPr>
                    </a:p>
                  </a:txBody>
                  <a:tcPr marL="0" marR="0" marT="57785" marB="0">
                    <a:lnL w="6350">
                      <a:noFill/>
                      <a:prstDash val="solid"/>
                    </a:lnL>
                    <a:lnR w="6350">
                      <a:noFill/>
                      <a:prstDash val="solid"/>
                    </a:lnR>
                    <a:lnT w="6350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065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500" b="1" dirty="0">
                          <a:latin typeface="Segoe UI"/>
                          <a:cs typeface="Segoe UI"/>
                        </a:rPr>
                        <a:t>1</a:t>
                      </a:r>
                      <a:r>
                        <a:rPr lang="en-US" sz="1500" b="1" dirty="0">
                          <a:latin typeface="Segoe UI"/>
                          <a:cs typeface="Segoe UI"/>
                        </a:rPr>
                        <a:t>0. Career Access and Employment for Opportunity Youth</a:t>
                      </a:r>
                      <a:endParaRPr sz="1500" dirty="0">
                        <a:latin typeface="Segoe UI"/>
                        <a:cs typeface="Segoe UI"/>
                      </a:endParaRPr>
                    </a:p>
                  </a:txBody>
                  <a:tcPr marL="0" marR="0" marT="88900" marB="0">
                    <a:lnL w="6350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en-US" sz="1900" b="1" spc="-50" dirty="0">
                          <a:latin typeface="Segoe UI"/>
                          <a:cs typeface="Segoe UI"/>
                        </a:rPr>
                        <a:t>9</a:t>
                      </a:r>
                      <a:endParaRPr sz="1900" dirty="0">
                        <a:latin typeface="Segoe UI"/>
                        <a:cs typeface="Segoe UI"/>
                      </a:endParaRPr>
                    </a:p>
                  </a:txBody>
                  <a:tcPr marL="0" marR="0" marT="5778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900" b="1" spc="-10" dirty="0">
                          <a:latin typeface="Segoe UI"/>
                          <a:cs typeface="Segoe UI"/>
                        </a:rPr>
                        <a:t>$</a:t>
                      </a:r>
                      <a:r>
                        <a:rPr lang="en-US" sz="1900" b="1" spc="-10" dirty="0">
                          <a:latin typeface="Segoe UI"/>
                          <a:cs typeface="Segoe UI"/>
                        </a:rPr>
                        <a:t>1,660,000</a:t>
                      </a:r>
                      <a:endParaRPr sz="1900" dirty="0">
                        <a:latin typeface="Segoe UI"/>
                        <a:cs typeface="Segoe UI"/>
                      </a:endParaRPr>
                    </a:p>
                  </a:txBody>
                  <a:tcPr marL="0" marR="0" marT="5778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 w="6350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700210"/>
                  </a:ext>
                </a:extLst>
              </a:tr>
              <a:tr h="393065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500" b="1" dirty="0">
                          <a:latin typeface="Segoe UI"/>
                          <a:cs typeface="Segoe UI"/>
                        </a:rPr>
                        <a:t>1</a:t>
                      </a:r>
                      <a:r>
                        <a:rPr lang="en-US" sz="1500" b="1" dirty="0">
                          <a:latin typeface="Segoe UI"/>
                          <a:cs typeface="Segoe UI"/>
                        </a:rPr>
                        <a:t>1. Career Access and Employment for Youth in School </a:t>
                      </a:r>
                      <a:endParaRPr sz="1500" dirty="0">
                        <a:latin typeface="Segoe UI"/>
                        <a:cs typeface="Segoe UI"/>
                      </a:endParaRPr>
                    </a:p>
                  </a:txBody>
                  <a:tcPr marL="0" marR="0" marT="88900" marB="0">
                    <a:lnL w="6350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en-US" sz="1900" b="1" spc="-50" dirty="0">
                          <a:latin typeface="Segoe UI"/>
                          <a:cs typeface="Segoe UI"/>
                        </a:rPr>
                        <a:t>6</a:t>
                      </a:r>
                      <a:endParaRPr sz="1900" dirty="0">
                        <a:latin typeface="Segoe UI"/>
                        <a:cs typeface="Segoe UI"/>
                      </a:endParaRPr>
                    </a:p>
                  </a:txBody>
                  <a:tcPr marL="0" marR="0" marT="5778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900" b="1" spc="-10" dirty="0">
                          <a:latin typeface="Segoe UI"/>
                          <a:cs typeface="Segoe UI"/>
                        </a:rPr>
                        <a:t>$</a:t>
                      </a:r>
                      <a:r>
                        <a:rPr lang="en-US" sz="1900" b="1" spc="-10" dirty="0">
                          <a:latin typeface="Segoe UI"/>
                          <a:cs typeface="Segoe UI"/>
                        </a:rPr>
                        <a:t>995,000</a:t>
                      </a:r>
                      <a:endParaRPr sz="1900" dirty="0">
                        <a:latin typeface="Segoe UI"/>
                        <a:cs typeface="Segoe UI"/>
                      </a:endParaRPr>
                    </a:p>
                  </a:txBody>
                  <a:tcPr marL="0" marR="0" marT="5778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788892"/>
                  </a:ext>
                </a:extLst>
              </a:tr>
            </a:tbl>
          </a:graphicData>
        </a:graphic>
      </p:graphicFrame>
      <p:sp>
        <p:nvSpPr>
          <p:cNvPr id="46" name="object 46"/>
          <p:cNvSpPr txBox="1"/>
          <p:nvPr/>
        </p:nvSpPr>
        <p:spPr>
          <a:xfrm>
            <a:off x="4876800" y="6500304"/>
            <a:ext cx="15779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5855" algn="l"/>
              </a:tabLst>
            </a:pPr>
            <a:r>
              <a:rPr sz="2000" b="1" spc="-10" dirty="0">
                <a:latin typeface="Segoe UI"/>
                <a:cs typeface="Segoe UI"/>
              </a:rPr>
              <a:t>Total</a:t>
            </a:r>
            <a:r>
              <a:rPr sz="2000" b="1" dirty="0">
                <a:latin typeface="Segoe UI"/>
                <a:cs typeface="Segoe UI"/>
              </a:rPr>
              <a:t>	</a:t>
            </a:r>
            <a:r>
              <a:rPr lang="en-US" sz="2000" b="1" spc="-25" dirty="0">
                <a:latin typeface="Segoe UI"/>
                <a:cs typeface="Segoe UI"/>
              </a:rPr>
              <a:t>148</a:t>
            </a:r>
            <a:endParaRPr sz="2000" dirty="0">
              <a:latin typeface="Segoe UI"/>
              <a:cs typeface="Segoe U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934200" y="6500303"/>
            <a:ext cx="14801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Segoe UI"/>
                <a:cs typeface="Segoe UI"/>
              </a:rPr>
              <a:t>$1</a:t>
            </a:r>
            <a:r>
              <a:rPr lang="en-US" sz="2000" b="1" spc="-10" dirty="0">
                <a:latin typeface="Segoe UI"/>
                <a:cs typeface="Segoe UI"/>
              </a:rPr>
              <a:t>8</a:t>
            </a:r>
            <a:r>
              <a:rPr sz="2000" b="1" spc="-10" dirty="0">
                <a:latin typeface="Segoe UI"/>
                <a:cs typeface="Segoe UI"/>
              </a:rPr>
              <a:t>,8</a:t>
            </a:r>
            <a:r>
              <a:rPr lang="en-US" sz="2000" b="1" spc="-10" dirty="0">
                <a:latin typeface="Segoe UI"/>
                <a:cs typeface="Segoe UI"/>
              </a:rPr>
              <a:t>37</a:t>
            </a:r>
            <a:r>
              <a:rPr sz="2000" b="1" spc="-10" dirty="0">
                <a:latin typeface="Segoe UI"/>
                <a:cs typeface="Segoe UI"/>
              </a:rPr>
              <a:t>,</a:t>
            </a:r>
            <a:r>
              <a:rPr lang="en-US" sz="2000" b="1" spc="-10" dirty="0">
                <a:latin typeface="Segoe UI"/>
                <a:cs typeface="Segoe UI"/>
              </a:rPr>
              <a:t>035</a:t>
            </a:r>
            <a:endParaRPr sz="2000" dirty="0">
              <a:latin typeface="Segoe UI"/>
              <a:cs typeface="Segoe U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87E686-7FA5-C1A5-CD80-581195BFA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40" y="6248400"/>
            <a:ext cx="669117" cy="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6571" y="1247775"/>
            <a:ext cx="6858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41187-0439-6E48-7075-78F31B412590}"/>
              </a:ext>
            </a:extLst>
          </p:cNvPr>
          <p:cNvSpPr txBox="1"/>
          <p:nvPr/>
        </p:nvSpPr>
        <p:spPr>
          <a:xfrm>
            <a:off x="1353741" y="1842944"/>
            <a:ext cx="6436518" cy="2177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OFCY Programs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5904" y="3912322"/>
            <a:ext cx="541933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95"/>
              </a:spcBef>
            </a:pPr>
            <a:fld id="{81D60167-4931-47E6-BA6A-407CBD079E47}" type="slidenum">
              <a:rPr lang="en-US" sz="1200" spc="-25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Bef>
                  <a:spcPts val="195"/>
                </a:spcBef>
              </a:pPr>
              <a:t>12</a:t>
            </a:fld>
            <a:endParaRPr lang="en-US" sz="1200" spc="-2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09CEF7-6E5F-6F0E-5CEE-CF504402C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4" y="6003926"/>
            <a:ext cx="8239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914400" y="1669770"/>
            <a:ext cx="7060961" cy="952183"/>
          </a:xfrm>
          <a:prstGeom prst="rect">
            <a:avLst/>
          </a:prstGeom>
          <a:noFill/>
        </p:spPr>
        <p:txBody>
          <a:bodyPr vert="horz" wrap="square" lIns="0" tIns="211454" rIns="0" bIns="0" rtlCol="0">
            <a:spAutoFit/>
          </a:bodyPr>
          <a:lstStyle/>
          <a:p>
            <a:pPr marL="129539" algn="ctr">
              <a:spcBef>
                <a:spcPts val="1664"/>
              </a:spcBef>
            </a:pPr>
            <a:r>
              <a:rPr sz="2400" b="1" spc="-10" dirty="0">
                <a:solidFill>
                  <a:schemeClr val="tx1"/>
                </a:solidFill>
                <a:latin typeface="Segoe UI"/>
                <a:cs typeface="Segoe UI"/>
              </a:rPr>
              <a:t>20,612</a:t>
            </a:r>
            <a:r>
              <a:rPr lang="en-US" sz="240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chemeClr val="tx1"/>
                </a:solidFill>
                <a:latin typeface="Segoe UI"/>
                <a:cs typeface="Segoe UI"/>
              </a:rPr>
              <a:t>children </a:t>
            </a:r>
            <a:r>
              <a:rPr sz="2400" b="1" spc="-25" dirty="0">
                <a:solidFill>
                  <a:schemeClr val="tx1"/>
                </a:solidFill>
                <a:latin typeface="Segoe UI"/>
                <a:cs typeface="Segoe UI"/>
              </a:rPr>
              <a:t>and </a:t>
            </a:r>
            <a:r>
              <a:rPr sz="2400" b="1" spc="-10" dirty="0">
                <a:solidFill>
                  <a:schemeClr val="tx1"/>
                </a:solidFill>
                <a:latin typeface="Segoe UI"/>
                <a:cs typeface="Segoe UI"/>
              </a:rPr>
              <a:t>youth</a:t>
            </a:r>
            <a:r>
              <a:rPr lang="en-US" sz="240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sz="2400" b="1" spc="-20" dirty="0">
                <a:solidFill>
                  <a:schemeClr val="tx1"/>
                </a:solidFill>
                <a:latin typeface="Segoe UI"/>
                <a:cs typeface="Segoe UI"/>
              </a:rPr>
              <a:t>were </a:t>
            </a:r>
            <a:r>
              <a:rPr sz="2400" b="1" spc="-10" dirty="0">
                <a:solidFill>
                  <a:schemeClr val="tx1"/>
                </a:solidFill>
                <a:latin typeface="Segoe UI"/>
                <a:cs typeface="Segoe UI"/>
              </a:rPr>
              <a:t>served </a:t>
            </a:r>
            <a:r>
              <a:rPr sz="2400" b="1" dirty="0">
                <a:solidFill>
                  <a:schemeClr val="tx1"/>
                </a:solidFill>
                <a:latin typeface="Segoe UI"/>
                <a:cs typeface="Segoe UI"/>
              </a:rPr>
              <a:t>across</a:t>
            </a:r>
            <a:r>
              <a:rPr sz="2400" b="1" spc="-85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sz="2400" b="1" spc="-25" dirty="0">
                <a:solidFill>
                  <a:schemeClr val="tx1"/>
                </a:solidFill>
                <a:latin typeface="Segoe UI"/>
                <a:cs typeface="Segoe UI"/>
              </a:rPr>
              <a:t>14</a:t>
            </a:r>
            <a:r>
              <a:rPr lang="en-US" sz="2400" b="1" spc="-25" dirty="0">
                <a:solidFill>
                  <a:schemeClr val="tx1"/>
                </a:solidFill>
                <a:latin typeface="Segoe UI"/>
                <a:cs typeface="Segoe UI"/>
              </a:rPr>
              <a:t>8</a:t>
            </a:r>
            <a:r>
              <a:rPr sz="2400" b="1" spc="-25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chemeClr val="tx1"/>
                </a:solidFill>
                <a:latin typeface="Segoe UI"/>
                <a:cs typeface="Segoe UI"/>
              </a:rPr>
              <a:t>p</a:t>
            </a:r>
            <a:r>
              <a:rPr lang="en-US" sz="2400" b="1" spc="-10" dirty="0">
                <a:solidFill>
                  <a:schemeClr val="tx1"/>
                </a:solidFill>
                <a:latin typeface="Segoe UI"/>
                <a:cs typeface="Segoe UI"/>
              </a:rPr>
              <a:t>rograms</a:t>
            </a:r>
            <a:r>
              <a:rPr sz="2400" b="1" spc="-10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chemeClr val="tx1"/>
                </a:solidFill>
                <a:latin typeface="Segoe UI"/>
                <a:cs typeface="Segoe UI"/>
              </a:rPr>
              <a:t>in</a:t>
            </a:r>
            <a:r>
              <a:rPr sz="2400" b="1" spc="-5" dirty="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chemeClr val="tx1"/>
                </a:solidFill>
                <a:latin typeface="Segoe UI"/>
                <a:cs typeface="Segoe UI"/>
              </a:rPr>
              <a:t>FY </a:t>
            </a:r>
            <a:r>
              <a:rPr sz="2400" b="1" spc="-20" dirty="0">
                <a:solidFill>
                  <a:schemeClr val="tx1"/>
                </a:solidFill>
                <a:latin typeface="Segoe UI"/>
                <a:cs typeface="Segoe UI"/>
              </a:rPr>
              <a:t>23-</a:t>
            </a:r>
            <a:r>
              <a:rPr sz="2400" b="1" spc="-35" dirty="0">
                <a:solidFill>
                  <a:schemeClr val="tx1"/>
                </a:solidFill>
                <a:latin typeface="Segoe UI"/>
                <a:cs typeface="Segoe UI"/>
              </a:rPr>
              <a:t>24</a:t>
            </a:r>
            <a:endParaRPr sz="2400" dirty="0">
              <a:solidFill>
                <a:schemeClr val="tx1"/>
              </a:solidFill>
              <a:latin typeface="Segoe UI"/>
              <a:cs typeface="Segoe U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717295-FBCD-498A-73E6-203C9DBBED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32" r="3462"/>
          <a:stretch/>
        </p:blipFill>
        <p:spPr>
          <a:xfrm>
            <a:off x="4419939" y="3713659"/>
            <a:ext cx="4621227" cy="23900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BC33D2-B2BA-77DA-0097-8BCB959528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513" b="-4552"/>
          <a:stretch/>
        </p:blipFill>
        <p:spPr>
          <a:xfrm>
            <a:off x="102834" y="3178208"/>
            <a:ext cx="4621227" cy="19296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C26880E7-9049-C9D7-978B-7753690B4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997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</a:rPr>
              <a:t>OFCY FY23-24 Programs Projected </a:t>
            </a:r>
            <a:b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</a:rPr>
              <a:t>Children 0-21 years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720" y="88392"/>
            <a:ext cx="5294375" cy="670102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29400" y="2209800"/>
            <a:ext cx="2095500" cy="224663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 marR="218440">
              <a:lnSpc>
                <a:spcPct val="100000"/>
              </a:lnSpc>
              <a:spcBef>
                <a:spcPts val="285"/>
              </a:spcBef>
            </a:pPr>
            <a:r>
              <a:rPr sz="2800" b="1" spc="-20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OFCY </a:t>
            </a:r>
            <a:r>
              <a:rPr sz="2800" b="1" spc="-30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</a:t>
            </a:r>
            <a:r>
              <a:rPr lang="en-US" sz="2800" b="1" spc="-30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25</a:t>
            </a:r>
            <a:r>
              <a:rPr sz="2800" b="1" spc="-30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-</a:t>
            </a:r>
            <a:r>
              <a:rPr sz="2800" b="1" spc="-20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202</a:t>
            </a:r>
            <a:r>
              <a:rPr lang="en-US" sz="2800" b="1" spc="-20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8</a:t>
            </a:r>
            <a:endParaRPr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91440" marR="121920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Strategic Investment </a:t>
            </a:r>
            <a:r>
              <a:rPr sz="2800" b="1" spc="-20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Plan</a:t>
            </a:r>
            <a:endParaRPr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8F52772E-7F19-ABA4-8614-48E9B86C5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" y="6071869"/>
            <a:ext cx="8239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921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0ADCE0-AA72-B3A0-A064-830D1AA64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C9B294D-C6A1-C35A-7E52-D49ADE588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9F2A971-A74B-0365-5DCF-54F46BBBB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6571" y="1247775"/>
            <a:ext cx="6858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2C510F-1016-13FA-5748-6A0694D21397}"/>
              </a:ext>
            </a:extLst>
          </p:cNvPr>
          <p:cNvSpPr txBox="1"/>
          <p:nvPr/>
        </p:nvSpPr>
        <p:spPr>
          <a:xfrm>
            <a:off x="1353741" y="1868344"/>
            <a:ext cx="6436518" cy="2177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Timeline</a:t>
            </a:r>
            <a:endParaRPr lang="en-US" sz="6000" kern="1200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+mj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7FD7C12-7DE1-E109-AF32-33FEE0EC4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5904" y="3912322"/>
            <a:ext cx="541933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1372005-E300-4C57-AB02-C71FD3C32F1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95"/>
              </a:spcBef>
            </a:pPr>
            <a:fld id="{81D60167-4931-47E6-BA6A-407CBD079E47}" type="slidenum">
              <a:rPr lang="en-US" sz="1200" spc="-25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Bef>
                  <a:spcPts val="195"/>
                </a:spcBef>
              </a:pPr>
              <a:t>15</a:t>
            </a:fld>
            <a:endParaRPr lang="en-US" sz="1200" spc="-2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78734E-A802-0EA9-5710-B4C3E2C24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4" y="6003926"/>
            <a:ext cx="8239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493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FFA707-2925-C53C-2DE2-35750B326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B494A3DE-1582-252A-1326-2AF01BECC393}"/>
              </a:ext>
            </a:extLst>
          </p:cNvPr>
          <p:cNvSpPr/>
          <p:nvPr/>
        </p:nvSpPr>
        <p:spPr>
          <a:xfrm>
            <a:off x="0" y="-8496"/>
            <a:ext cx="3216275" cy="6858000"/>
          </a:xfrm>
          <a:custGeom>
            <a:avLst/>
            <a:gdLst/>
            <a:ahLst/>
            <a:cxnLst/>
            <a:rect l="l" t="t" r="r" b="b"/>
            <a:pathLst>
              <a:path w="3200400" h="6858000">
                <a:moveTo>
                  <a:pt x="3200400" y="0"/>
                </a:moveTo>
                <a:lnTo>
                  <a:pt x="0" y="0"/>
                </a:lnTo>
                <a:lnTo>
                  <a:pt x="0" y="6858000"/>
                </a:lnTo>
                <a:lnTo>
                  <a:pt x="3200400" y="6858000"/>
                </a:lnTo>
                <a:lnTo>
                  <a:pt x="32004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347BC5F5-B522-F36E-6498-5B06CD669890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50" dirty="0"/>
              <a:t>16</a:t>
            </a:fld>
            <a:endParaRPr spc="-50" dirty="0"/>
          </a:p>
        </p:txBody>
      </p:sp>
      <p:pic>
        <p:nvPicPr>
          <p:cNvPr id="2053" name="Picture 1">
            <a:extLst>
              <a:ext uri="{FF2B5EF4-FFF2-40B4-BE49-F238E27FC236}">
                <a16:creationId xmlns:a16="http://schemas.microsoft.com/office/drawing/2014/main" id="{55DCF98D-6A10-DB9D-C93E-6EB92569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" y="6115021"/>
            <a:ext cx="8239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id="{DEC2AF83-1831-DE8D-8CAE-B59EDA0ADA46}"/>
              </a:ext>
            </a:extLst>
          </p:cNvPr>
          <p:cNvSpPr txBox="1"/>
          <p:nvPr/>
        </p:nvSpPr>
        <p:spPr>
          <a:xfrm>
            <a:off x="3394710" y="16933"/>
            <a:ext cx="5313362" cy="1238672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065" marR="75565">
              <a:lnSpc>
                <a:spcPct val="120000"/>
              </a:lnSpc>
              <a:spcBef>
                <a:spcPts val="1225"/>
              </a:spcBef>
              <a:buClr>
                <a:srgbClr val="000000"/>
              </a:buClr>
              <a:tabLst>
                <a:tab pos="354965" algn="l"/>
              </a:tabLst>
            </a:pPr>
            <a:endParaRPr lang="en-US" sz="2400" dirty="0">
              <a:latin typeface="Segoe UI Black"/>
              <a:cs typeface="Segoe UI Black"/>
            </a:endParaRPr>
          </a:p>
          <a:p>
            <a:pPr marL="12065" marR="75565">
              <a:lnSpc>
                <a:spcPct val="120000"/>
              </a:lnSpc>
              <a:spcBef>
                <a:spcPts val="1225"/>
              </a:spcBef>
              <a:buClr>
                <a:srgbClr val="000000"/>
              </a:buClr>
              <a:tabLst>
                <a:tab pos="354965" algn="l"/>
              </a:tabLst>
            </a:pPr>
            <a:endParaRPr sz="2800" dirty="0">
              <a:latin typeface="Segoe UI Black"/>
              <a:cs typeface="Segoe UI Black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EE7071C3-E6C6-B1DA-3C61-137426C07311}"/>
              </a:ext>
            </a:extLst>
          </p:cNvPr>
          <p:cNvSpPr txBox="1"/>
          <p:nvPr/>
        </p:nvSpPr>
        <p:spPr>
          <a:xfrm>
            <a:off x="274320" y="972627"/>
            <a:ext cx="2871470" cy="13176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1945" marR="31496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dirty="0">
                <a:latin typeface="Segoe UI Black"/>
                <a:cs typeface="Segoe UI Black"/>
              </a:rPr>
              <a:t>OFCY </a:t>
            </a:r>
          </a:p>
          <a:p>
            <a:pPr marL="321945" marR="31496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dirty="0">
                <a:latin typeface="Segoe UI Black"/>
                <a:cs typeface="Segoe UI Black"/>
              </a:rPr>
              <a:t>Three-Year Grant Cycle</a:t>
            </a:r>
            <a:endParaRPr sz="2800" dirty="0">
              <a:latin typeface="Segoe UI Black"/>
              <a:cs typeface="Segoe UI Black"/>
            </a:endParaRPr>
          </a:p>
        </p:txBody>
      </p:sp>
      <p:pic>
        <p:nvPicPr>
          <p:cNvPr id="5" name="object 6">
            <a:extLst>
              <a:ext uri="{FF2B5EF4-FFF2-40B4-BE49-F238E27FC236}">
                <a16:creationId xmlns:a16="http://schemas.microsoft.com/office/drawing/2014/main" id="{6EE8A1E0-28B8-B1DD-2A19-6D3A1BC8E28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4" y="3044418"/>
            <a:ext cx="2316467" cy="2316479"/>
          </a:xfrm>
          <a:prstGeom prst="rect">
            <a:avLst/>
          </a:prstGeom>
        </p:spPr>
      </p:pic>
      <p:grpSp>
        <p:nvGrpSpPr>
          <p:cNvPr id="6" name="object 4"/>
          <p:cNvGrpSpPr/>
          <p:nvPr/>
        </p:nvGrpSpPr>
        <p:grpSpPr>
          <a:xfrm>
            <a:off x="5288700" y="1247138"/>
            <a:ext cx="3696907" cy="4099196"/>
            <a:chOff x="3947691" y="1402081"/>
            <a:chExt cx="3407386" cy="3959876"/>
          </a:xfrm>
        </p:grpSpPr>
        <p:sp>
          <p:nvSpPr>
            <p:cNvPr id="8" name="object 5"/>
            <p:cNvSpPr/>
            <p:nvPr/>
          </p:nvSpPr>
          <p:spPr>
            <a:xfrm>
              <a:off x="5572291" y="3649362"/>
              <a:ext cx="1057910" cy="1712595"/>
            </a:xfrm>
            <a:custGeom>
              <a:avLst/>
              <a:gdLst/>
              <a:ahLst/>
              <a:cxnLst/>
              <a:rect l="l" t="t" r="r" b="b"/>
              <a:pathLst>
                <a:path w="1057909" h="1712595">
                  <a:moveTo>
                    <a:pt x="690156" y="0"/>
                  </a:moveTo>
                  <a:lnTo>
                    <a:pt x="688636" y="50261"/>
                  </a:lnTo>
                  <a:lnTo>
                    <a:pt x="685567" y="100296"/>
                  </a:lnTo>
                  <a:lnTo>
                    <a:pt x="680965" y="150073"/>
                  </a:lnTo>
                  <a:lnTo>
                    <a:pt x="674844" y="199561"/>
                  </a:lnTo>
                  <a:lnTo>
                    <a:pt x="667218" y="248726"/>
                  </a:lnTo>
                  <a:lnTo>
                    <a:pt x="658102" y="297537"/>
                  </a:lnTo>
                  <a:lnTo>
                    <a:pt x="647511" y="345963"/>
                  </a:lnTo>
                  <a:lnTo>
                    <a:pt x="635459" y="393971"/>
                  </a:lnTo>
                  <a:lnTo>
                    <a:pt x="621961" y="441530"/>
                  </a:lnTo>
                  <a:lnTo>
                    <a:pt x="607031" y="488607"/>
                  </a:lnTo>
                  <a:lnTo>
                    <a:pt x="590684" y="535171"/>
                  </a:lnTo>
                  <a:lnTo>
                    <a:pt x="572935" y="581189"/>
                  </a:lnTo>
                  <a:lnTo>
                    <a:pt x="553798" y="626631"/>
                  </a:lnTo>
                  <a:lnTo>
                    <a:pt x="533288" y="671463"/>
                  </a:lnTo>
                  <a:lnTo>
                    <a:pt x="511419" y="715655"/>
                  </a:lnTo>
                  <a:lnTo>
                    <a:pt x="488206" y="759174"/>
                  </a:lnTo>
                  <a:lnTo>
                    <a:pt x="463664" y="801988"/>
                  </a:lnTo>
                  <a:lnTo>
                    <a:pt x="437807" y="844065"/>
                  </a:lnTo>
                  <a:lnTo>
                    <a:pt x="410649" y="885374"/>
                  </a:lnTo>
                  <a:lnTo>
                    <a:pt x="382206" y="925882"/>
                  </a:lnTo>
                  <a:lnTo>
                    <a:pt x="352493" y="965559"/>
                  </a:lnTo>
                  <a:lnTo>
                    <a:pt x="321522" y="1004371"/>
                  </a:lnTo>
                  <a:lnTo>
                    <a:pt x="289310" y="1042286"/>
                  </a:lnTo>
                  <a:lnTo>
                    <a:pt x="255871" y="1079274"/>
                  </a:lnTo>
                  <a:lnTo>
                    <a:pt x="221219" y="1115302"/>
                  </a:lnTo>
                  <a:lnTo>
                    <a:pt x="185369" y="1150338"/>
                  </a:lnTo>
                  <a:lnTo>
                    <a:pt x="148335" y="1184351"/>
                  </a:lnTo>
                  <a:lnTo>
                    <a:pt x="23647" y="976655"/>
                  </a:lnTo>
                  <a:lnTo>
                    <a:pt x="0" y="1520647"/>
                  </a:lnTo>
                  <a:lnTo>
                    <a:pt x="465289" y="1712340"/>
                  </a:lnTo>
                  <a:lnTo>
                    <a:pt x="340321" y="1504175"/>
                  </a:lnTo>
                  <a:lnTo>
                    <a:pt x="378167" y="1471975"/>
                  </a:lnTo>
                  <a:lnTo>
                    <a:pt x="415098" y="1438928"/>
                  </a:lnTo>
                  <a:lnTo>
                    <a:pt x="451106" y="1405055"/>
                  </a:lnTo>
                  <a:lnTo>
                    <a:pt x="486180" y="1370375"/>
                  </a:lnTo>
                  <a:lnTo>
                    <a:pt x="520311" y="1334909"/>
                  </a:lnTo>
                  <a:lnTo>
                    <a:pt x="553490" y="1298677"/>
                  </a:lnTo>
                  <a:lnTo>
                    <a:pt x="585706" y="1261699"/>
                  </a:lnTo>
                  <a:lnTo>
                    <a:pt x="616951" y="1223995"/>
                  </a:lnTo>
                  <a:lnTo>
                    <a:pt x="647213" y="1185586"/>
                  </a:lnTo>
                  <a:lnTo>
                    <a:pt x="676485" y="1146491"/>
                  </a:lnTo>
                  <a:lnTo>
                    <a:pt x="704755" y="1106731"/>
                  </a:lnTo>
                  <a:lnTo>
                    <a:pt x="732015" y="1066327"/>
                  </a:lnTo>
                  <a:lnTo>
                    <a:pt x="758255" y="1025297"/>
                  </a:lnTo>
                  <a:lnTo>
                    <a:pt x="783465" y="983663"/>
                  </a:lnTo>
                  <a:lnTo>
                    <a:pt x="807635" y="941445"/>
                  </a:lnTo>
                  <a:lnTo>
                    <a:pt x="830756" y="898662"/>
                  </a:lnTo>
                  <a:lnTo>
                    <a:pt x="852818" y="855335"/>
                  </a:lnTo>
                  <a:lnTo>
                    <a:pt x="873811" y="811484"/>
                  </a:lnTo>
                  <a:lnTo>
                    <a:pt x="893727" y="767129"/>
                  </a:lnTo>
                  <a:lnTo>
                    <a:pt x="912554" y="722291"/>
                  </a:lnTo>
                  <a:lnTo>
                    <a:pt x="930284" y="676989"/>
                  </a:lnTo>
                  <a:lnTo>
                    <a:pt x="946907" y="631245"/>
                  </a:lnTo>
                  <a:lnTo>
                    <a:pt x="962413" y="585077"/>
                  </a:lnTo>
                  <a:lnTo>
                    <a:pt x="976792" y="538506"/>
                  </a:lnTo>
                  <a:lnTo>
                    <a:pt x="990036" y="491553"/>
                  </a:lnTo>
                  <a:lnTo>
                    <a:pt x="1002133" y="444237"/>
                  </a:lnTo>
                  <a:lnTo>
                    <a:pt x="1013076" y="396578"/>
                  </a:lnTo>
                  <a:lnTo>
                    <a:pt x="1022853" y="348598"/>
                  </a:lnTo>
                  <a:lnTo>
                    <a:pt x="1031455" y="300316"/>
                  </a:lnTo>
                  <a:lnTo>
                    <a:pt x="1038873" y="251751"/>
                  </a:lnTo>
                  <a:lnTo>
                    <a:pt x="1045097" y="202926"/>
                  </a:lnTo>
                  <a:lnTo>
                    <a:pt x="1050117" y="153858"/>
                  </a:lnTo>
                  <a:lnTo>
                    <a:pt x="1053924" y="104570"/>
                  </a:lnTo>
                  <a:lnTo>
                    <a:pt x="1056508" y="55080"/>
                  </a:lnTo>
                  <a:lnTo>
                    <a:pt x="1057859" y="5410"/>
                  </a:lnTo>
                  <a:lnTo>
                    <a:pt x="69015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/>
            <p:cNvSpPr/>
            <p:nvPr/>
          </p:nvSpPr>
          <p:spPr>
            <a:xfrm>
              <a:off x="5572291" y="3649362"/>
              <a:ext cx="1057910" cy="1712595"/>
            </a:xfrm>
            <a:custGeom>
              <a:avLst/>
              <a:gdLst/>
              <a:ahLst/>
              <a:cxnLst/>
              <a:rect l="l" t="t" r="r" b="b"/>
              <a:pathLst>
                <a:path w="1057909" h="1712595">
                  <a:moveTo>
                    <a:pt x="1057859" y="5410"/>
                  </a:moveTo>
                  <a:lnTo>
                    <a:pt x="1056508" y="55080"/>
                  </a:lnTo>
                  <a:lnTo>
                    <a:pt x="1053924" y="104570"/>
                  </a:lnTo>
                  <a:lnTo>
                    <a:pt x="1050117" y="153858"/>
                  </a:lnTo>
                  <a:lnTo>
                    <a:pt x="1045097" y="202926"/>
                  </a:lnTo>
                  <a:lnTo>
                    <a:pt x="1038873" y="251751"/>
                  </a:lnTo>
                  <a:lnTo>
                    <a:pt x="1031455" y="300316"/>
                  </a:lnTo>
                  <a:lnTo>
                    <a:pt x="1022853" y="348598"/>
                  </a:lnTo>
                  <a:lnTo>
                    <a:pt x="1013076" y="396578"/>
                  </a:lnTo>
                  <a:lnTo>
                    <a:pt x="1002133" y="444237"/>
                  </a:lnTo>
                  <a:lnTo>
                    <a:pt x="990036" y="491553"/>
                  </a:lnTo>
                  <a:lnTo>
                    <a:pt x="976792" y="538506"/>
                  </a:lnTo>
                  <a:lnTo>
                    <a:pt x="962413" y="585077"/>
                  </a:lnTo>
                  <a:lnTo>
                    <a:pt x="946907" y="631245"/>
                  </a:lnTo>
                  <a:lnTo>
                    <a:pt x="930284" y="676989"/>
                  </a:lnTo>
                  <a:lnTo>
                    <a:pt x="912554" y="722291"/>
                  </a:lnTo>
                  <a:lnTo>
                    <a:pt x="893727" y="767129"/>
                  </a:lnTo>
                  <a:lnTo>
                    <a:pt x="873811" y="811484"/>
                  </a:lnTo>
                  <a:lnTo>
                    <a:pt x="852818" y="855335"/>
                  </a:lnTo>
                  <a:lnTo>
                    <a:pt x="830756" y="898662"/>
                  </a:lnTo>
                  <a:lnTo>
                    <a:pt x="807635" y="941445"/>
                  </a:lnTo>
                  <a:lnTo>
                    <a:pt x="783465" y="983663"/>
                  </a:lnTo>
                  <a:lnTo>
                    <a:pt x="758255" y="1025297"/>
                  </a:lnTo>
                  <a:lnTo>
                    <a:pt x="732015" y="1066327"/>
                  </a:lnTo>
                  <a:lnTo>
                    <a:pt x="704755" y="1106731"/>
                  </a:lnTo>
                  <a:lnTo>
                    <a:pt x="676485" y="1146491"/>
                  </a:lnTo>
                  <a:lnTo>
                    <a:pt x="647213" y="1185586"/>
                  </a:lnTo>
                  <a:lnTo>
                    <a:pt x="616951" y="1223995"/>
                  </a:lnTo>
                  <a:lnTo>
                    <a:pt x="585706" y="1261699"/>
                  </a:lnTo>
                  <a:lnTo>
                    <a:pt x="553490" y="1298677"/>
                  </a:lnTo>
                  <a:lnTo>
                    <a:pt x="520311" y="1334909"/>
                  </a:lnTo>
                  <a:lnTo>
                    <a:pt x="486180" y="1370375"/>
                  </a:lnTo>
                  <a:lnTo>
                    <a:pt x="451106" y="1405055"/>
                  </a:lnTo>
                  <a:lnTo>
                    <a:pt x="415098" y="1438928"/>
                  </a:lnTo>
                  <a:lnTo>
                    <a:pt x="378167" y="1471975"/>
                  </a:lnTo>
                  <a:lnTo>
                    <a:pt x="340321" y="1504175"/>
                  </a:lnTo>
                  <a:lnTo>
                    <a:pt x="465289" y="1712340"/>
                  </a:lnTo>
                  <a:lnTo>
                    <a:pt x="0" y="1520647"/>
                  </a:lnTo>
                  <a:lnTo>
                    <a:pt x="23647" y="976655"/>
                  </a:lnTo>
                  <a:lnTo>
                    <a:pt x="148335" y="1184351"/>
                  </a:lnTo>
                  <a:lnTo>
                    <a:pt x="185369" y="1150338"/>
                  </a:lnTo>
                  <a:lnTo>
                    <a:pt x="221219" y="1115302"/>
                  </a:lnTo>
                  <a:lnTo>
                    <a:pt x="255871" y="1079274"/>
                  </a:lnTo>
                  <a:lnTo>
                    <a:pt x="289310" y="1042286"/>
                  </a:lnTo>
                  <a:lnTo>
                    <a:pt x="321522" y="1004371"/>
                  </a:lnTo>
                  <a:lnTo>
                    <a:pt x="352493" y="965559"/>
                  </a:lnTo>
                  <a:lnTo>
                    <a:pt x="382206" y="925882"/>
                  </a:lnTo>
                  <a:lnTo>
                    <a:pt x="410649" y="885374"/>
                  </a:lnTo>
                  <a:lnTo>
                    <a:pt x="437807" y="844065"/>
                  </a:lnTo>
                  <a:lnTo>
                    <a:pt x="463664" y="801988"/>
                  </a:lnTo>
                  <a:lnTo>
                    <a:pt x="488206" y="759174"/>
                  </a:lnTo>
                  <a:lnTo>
                    <a:pt x="511419" y="715655"/>
                  </a:lnTo>
                  <a:lnTo>
                    <a:pt x="533288" y="671463"/>
                  </a:lnTo>
                  <a:lnTo>
                    <a:pt x="553798" y="626631"/>
                  </a:lnTo>
                  <a:lnTo>
                    <a:pt x="572935" y="581189"/>
                  </a:lnTo>
                  <a:lnTo>
                    <a:pt x="590684" y="535171"/>
                  </a:lnTo>
                  <a:lnTo>
                    <a:pt x="607031" y="488607"/>
                  </a:lnTo>
                  <a:lnTo>
                    <a:pt x="621961" y="441530"/>
                  </a:lnTo>
                  <a:lnTo>
                    <a:pt x="635459" y="393971"/>
                  </a:lnTo>
                  <a:lnTo>
                    <a:pt x="647511" y="345963"/>
                  </a:lnTo>
                  <a:lnTo>
                    <a:pt x="658102" y="297537"/>
                  </a:lnTo>
                  <a:lnTo>
                    <a:pt x="667218" y="248726"/>
                  </a:lnTo>
                  <a:lnTo>
                    <a:pt x="674844" y="199561"/>
                  </a:lnTo>
                  <a:lnTo>
                    <a:pt x="680965" y="150073"/>
                  </a:lnTo>
                  <a:lnTo>
                    <a:pt x="685567" y="100296"/>
                  </a:lnTo>
                  <a:lnTo>
                    <a:pt x="688636" y="50261"/>
                  </a:lnTo>
                  <a:lnTo>
                    <a:pt x="690156" y="0"/>
                  </a:lnTo>
                  <a:lnTo>
                    <a:pt x="1057859" y="541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/>
            <p:cNvSpPr/>
            <p:nvPr/>
          </p:nvSpPr>
          <p:spPr>
            <a:xfrm>
              <a:off x="3947691" y="1506306"/>
              <a:ext cx="1473835" cy="774700"/>
            </a:xfrm>
            <a:custGeom>
              <a:avLst/>
              <a:gdLst/>
              <a:ahLst/>
              <a:cxnLst/>
              <a:rect l="l" t="t" r="r" b="b"/>
              <a:pathLst>
                <a:path w="1473835" h="774700">
                  <a:moveTo>
                    <a:pt x="1376857" y="0"/>
                  </a:moveTo>
                  <a:lnTo>
                    <a:pt x="1272222" y="219100"/>
                  </a:lnTo>
                  <a:lnTo>
                    <a:pt x="1223961" y="205166"/>
                  </a:lnTo>
                  <a:lnTo>
                    <a:pt x="1175458" y="192481"/>
                  </a:lnTo>
                  <a:lnTo>
                    <a:pt x="1126737" y="181043"/>
                  </a:lnTo>
                  <a:lnTo>
                    <a:pt x="1077821" y="170853"/>
                  </a:lnTo>
                  <a:lnTo>
                    <a:pt x="1028734" y="161909"/>
                  </a:lnTo>
                  <a:lnTo>
                    <a:pt x="979499" y="154210"/>
                  </a:lnTo>
                  <a:lnTo>
                    <a:pt x="930139" y="147756"/>
                  </a:lnTo>
                  <a:lnTo>
                    <a:pt x="880679" y="142547"/>
                  </a:lnTo>
                  <a:lnTo>
                    <a:pt x="831142" y="138580"/>
                  </a:lnTo>
                  <a:lnTo>
                    <a:pt x="781551" y="135857"/>
                  </a:lnTo>
                  <a:lnTo>
                    <a:pt x="731930" y="134374"/>
                  </a:lnTo>
                  <a:lnTo>
                    <a:pt x="682302" y="134133"/>
                  </a:lnTo>
                  <a:lnTo>
                    <a:pt x="632691" y="135132"/>
                  </a:lnTo>
                  <a:lnTo>
                    <a:pt x="583121" y="137371"/>
                  </a:lnTo>
                  <a:lnTo>
                    <a:pt x="533615" y="140848"/>
                  </a:lnTo>
                  <a:lnTo>
                    <a:pt x="484196" y="145563"/>
                  </a:lnTo>
                  <a:lnTo>
                    <a:pt x="434888" y="151515"/>
                  </a:lnTo>
                  <a:lnTo>
                    <a:pt x="385715" y="158704"/>
                  </a:lnTo>
                  <a:lnTo>
                    <a:pt x="336700" y="167128"/>
                  </a:lnTo>
                  <a:lnTo>
                    <a:pt x="287867" y="176787"/>
                  </a:lnTo>
                  <a:lnTo>
                    <a:pt x="239239" y="187680"/>
                  </a:lnTo>
                  <a:lnTo>
                    <a:pt x="190839" y="199806"/>
                  </a:lnTo>
                  <a:lnTo>
                    <a:pt x="142692" y="213165"/>
                  </a:lnTo>
                  <a:lnTo>
                    <a:pt x="94821" y="227755"/>
                  </a:lnTo>
                  <a:lnTo>
                    <a:pt x="47249" y="243577"/>
                  </a:lnTo>
                  <a:lnTo>
                    <a:pt x="0" y="260629"/>
                  </a:lnTo>
                  <a:lnTo>
                    <a:pt x="129197" y="604926"/>
                  </a:lnTo>
                  <a:lnTo>
                    <a:pt x="176564" y="587986"/>
                  </a:lnTo>
                  <a:lnTo>
                    <a:pt x="224329" y="572560"/>
                  </a:lnTo>
                  <a:lnTo>
                    <a:pt x="272457" y="558650"/>
                  </a:lnTo>
                  <a:lnTo>
                    <a:pt x="320911" y="546256"/>
                  </a:lnTo>
                  <a:lnTo>
                    <a:pt x="369657" y="535380"/>
                  </a:lnTo>
                  <a:lnTo>
                    <a:pt x="418657" y="526026"/>
                  </a:lnTo>
                  <a:lnTo>
                    <a:pt x="467877" y="518193"/>
                  </a:lnTo>
                  <a:lnTo>
                    <a:pt x="517281" y="511884"/>
                  </a:lnTo>
                  <a:lnTo>
                    <a:pt x="566833" y="507102"/>
                  </a:lnTo>
                  <a:lnTo>
                    <a:pt x="616497" y="503847"/>
                  </a:lnTo>
                  <a:lnTo>
                    <a:pt x="666238" y="502121"/>
                  </a:lnTo>
                  <a:lnTo>
                    <a:pt x="716020" y="501926"/>
                  </a:lnTo>
                  <a:lnTo>
                    <a:pt x="765807" y="503264"/>
                  </a:lnTo>
                  <a:lnTo>
                    <a:pt x="815564" y="506137"/>
                  </a:lnTo>
                  <a:lnTo>
                    <a:pt x="865255" y="510546"/>
                  </a:lnTo>
                  <a:lnTo>
                    <a:pt x="914843" y="516494"/>
                  </a:lnTo>
                  <a:lnTo>
                    <a:pt x="964295" y="523981"/>
                  </a:lnTo>
                  <a:lnTo>
                    <a:pt x="1013572" y="533010"/>
                  </a:lnTo>
                  <a:lnTo>
                    <a:pt x="1062641" y="543583"/>
                  </a:lnTo>
                  <a:lnTo>
                    <a:pt x="1111465" y="555701"/>
                  </a:lnTo>
                  <a:lnTo>
                    <a:pt x="1007059" y="774306"/>
                  </a:lnTo>
                  <a:lnTo>
                    <a:pt x="1473771" y="493814"/>
                  </a:lnTo>
                  <a:lnTo>
                    <a:pt x="137685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/>
            <p:cNvSpPr/>
            <p:nvPr/>
          </p:nvSpPr>
          <p:spPr>
            <a:xfrm>
              <a:off x="3947691" y="1506306"/>
              <a:ext cx="1473835" cy="774700"/>
            </a:xfrm>
            <a:custGeom>
              <a:avLst/>
              <a:gdLst/>
              <a:ahLst/>
              <a:cxnLst/>
              <a:rect l="l" t="t" r="r" b="b"/>
              <a:pathLst>
                <a:path w="1473835" h="774700">
                  <a:moveTo>
                    <a:pt x="0" y="260629"/>
                  </a:moveTo>
                  <a:lnTo>
                    <a:pt x="47249" y="243577"/>
                  </a:lnTo>
                  <a:lnTo>
                    <a:pt x="94821" y="227755"/>
                  </a:lnTo>
                  <a:lnTo>
                    <a:pt x="142692" y="213165"/>
                  </a:lnTo>
                  <a:lnTo>
                    <a:pt x="190839" y="199806"/>
                  </a:lnTo>
                  <a:lnTo>
                    <a:pt x="239239" y="187680"/>
                  </a:lnTo>
                  <a:lnTo>
                    <a:pt x="287867" y="176787"/>
                  </a:lnTo>
                  <a:lnTo>
                    <a:pt x="336700" y="167128"/>
                  </a:lnTo>
                  <a:lnTo>
                    <a:pt x="385715" y="158704"/>
                  </a:lnTo>
                  <a:lnTo>
                    <a:pt x="434888" y="151515"/>
                  </a:lnTo>
                  <a:lnTo>
                    <a:pt x="484196" y="145563"/>
                  </a:lnTo>
                  <a:lnTo>
                    <a:pt x="533615" y="140848"/>
                  </a:lnTo>
                  <a:lnTo>
                    <a:pt x="583121" y="137371"/>
                  </a:lnTo>
                  <a:lnTo>
                    <a:pt x="632691" y="135132"/>
                  </a:lnTo>
                  <a:lnTo>
                    <a:pt x="682302" y="134133"/>
                  </a:lnTo>
                  <a:lnTo>
                    <a:pt x="731930" y="134374"/>
                  </a:lnTo>
                  <a:lnTo>
                    <a:pt x="781551" y="135857"/>
                  </a:lnTo>
                  <a:lnTo>
                    <a:pt x="831142" y="138580"/>
                  </a:lnTo>
                  <a:lnTo>
                    <a:pt x="880679" y="142547"/>
                  </a:lnTo>
                  <a:lnTo>
                    <a:pt x="930139" y="147756"/>
                  </a:lnTo>
                  <a:lnTo>
                    <a:pt x="979499" y="154210"/>
                  </a:lnTo>
                  <a:lnTo>
                    <a:pt x="1028734" y="161909"/>
                  </a:lnTo>
                  <a:lnTo>
                    <a:pt x="1077821" y="170853"/>
                  </a:lnTo>
                  <a:lnTo>
                    <a:pt x="1126737" y="181043"/>
                  </a:lnTo>
                  <a:lnTo>
                    <a:pt x="1175458" y="192481"/>
                  </a:lnTo>
                  <a:lnTo>
                    <a:pt x="1223961" y="205166"/>
                  </a:lnTo>
                  <a:lnTo>
                    <a:pt x="1272222" y="219100"/>
                  </a:lnTo>
                  <a:lnTo>
                    <a:pt x="1376857" y="0"/>
                  </a:lnTo>
                  <a:lnTo>
                    <a:pt x="1473771" y="493814"/>
                  </a:lnTo>
                  <a:lnTo>
                    <a:pt x="1007059" y="774306"/>
                  </a:lnTo>
                  <a:lnTo>
                    <a:pt x="1111465" y="555701"/>
                  </a:lnTo>
                  <a:lnTo>
                    <a:pt x="1062641" y="543583"/>
                  </a:lnTo>
                  <a:lnTo>
                    <a:pt x="1013572" y="533010"/>
                  </a:lnTo>
                  <a:lnTo>
                    <a:pt x="964295" y="523981"/>
                  </a:lnTo>
                  <a:lnTo>
                    <a:pt x="914843" y="516494"/>
                  </a:lnTo>
                  <a:lnTo>
                    <a:pt x="865255" y="510546"/>
                  </a:lnTo>
                  <a:lnTo>
                    <a:pt x="815564" y="506137"/>
                  </a:lnTo>
                  <a:lnTo>
                    <a:pt x="765807" y="503264"/>
                  </a:lnTo>
                  <a:lnTo>
                    <a:pt x="716020" y="501926"/>
                  </a:lnTo>
                  <a:lnTo>
                    <a:pt x="666238" y="502121"/>
                  </a:lnTo>
                  <a:lnTo>
                    <a:pt x="616497" y="503847"/>
                  </a:lnTo>
                  <a:lnTo>
                    <a:pt x="566833" y="507102"/>
                  </a:lnTo>
                  <a:lnTo>
                    <a:pt x="517281" y="511884"/>
                  </a:lnTo>
                  <a:lnTo>
                    <a:pt x="467877" y="518193"/>
                  </a:lnTo>
                  <a:lnTo>
                    <a:pt x="418657" y="526026"/>
                  </a:lnTo>
                  <a:lnTo>
                    <a:pt x="369657" y="535380"/>
                  </a:lnTo>
                  <a:lnTo>
                    <a:pt x="320911" y="546256"/>
                  </a:lnTo>
                  <a:lnTo>
                    <a:pt x="272457" y="558650"/>
                  </a:lnTo>
                  <a:lnTo>
                    <a:pt x="224329" y="572560"/>
                  </a:lnTo>
                  <a:lnTo>
                    <a:pt x="176564" y="587986"/>
                  </a:lnTo>
                  <a:lnTo>
                    <a:pt x="129197" y="604926"/>
                  </a:lnTo>
                  <a:lnTo>
                    <a:pt x="0" y="26062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/>
            <p:cNvSpPr/>
            <p:nvPr/>
          </p:nvSpPr>
          <p:spPr>
            <a:xfrm>
              <a:off x="5070347" y="1404113"/>
              <a:ext cx="2284730" cy="2197100"/>
            </a:xfrm>
            <a:custGeom>
              <a:avLst/>
              <a:gdLst/>
              <a:ahLst/>
              <a:cxnLst/>
              <a:rect l="l" t="t" r="r" b="b"/>
              <a:pathLst>
                <a:path w="2284729" h="2197100">
                  <a:moveTo>
                    <a:pt x="1337021" y="2184400"/>
                  </a:moveTo>
                  <a:lnTo>
                    <a:pt x="947454" y="2184400"/>
                  </a:lnTo>
                  <a:lnTo>
                    <a:pt x="995255" y="2197100"/>
                  </a:lnTo>
                  <a:lnTo>
                    <a:pt x="1289220" y="2197100"/>
                  </a:lnTo>
                  <a:lnTo>
                    <a:pt x="1337021" y="2184400"/>
                  </a:lnTo>
                  <a:close/>
                </a:path>
                <a:path w="2284729" h="2197100">
                  <a:moveTo>
                    <a:pt x="1384155" y="25400"/>
                  </a:moveTo>
                  <a:lnTo>
                    <a:pt x="900320" y="25400"/>
                  </a:lnTo>
                  <a:lnTo>
                    <a:pt x="719319" y="76200"/>
                  </a:lnTo>
                  <a:lnTo>
                    <a:pt x="676166" y="101600"/>
                  </a:lnTo>
                  <a:lnTo>
                    <a:pt x="633939" y="114300"/>
                  </a:lnTo>
                  <a:lnTo>
                    <a:pt x="592679" y="139700"/>
                  </a:lnTo>
                  <a:lnTo>
                    <a:pt x="552429" y="165100"/>
                  </a:lnTo>
                  <a:lnTo>
                    <a:pt x="513233" y="190500"/>
                  </a:lnTo>
                  <a:lnTo>
                    <a:pt x="475134" y="215900"/>
                  </a:lnTo>
                  <a:lnTo>
                    <a:pt x="438173" y="241300"/>
                  </a:lnTo>
                  <a:lnTo>
                    <a:pt x="402395" y="266700"/>
                  </a:lnTo>
                  <a:lnTo>
                    <a:pt x="367841" y="292100"/>
                  </a:lnTo>
                  <a:lnTo>
                    <a:pt x="334556" y="330200"/>
                  </a:lnTo>
                  <a:lnTo>
                    <a:pt x="302580" y="355600"/>
                  </a:lnTo>
                  <a:lnTo>
                    <a:pt x="271959" y="393700"/>
                  </a:lnTo>
                  <a:lnTo>
                    <a:pt x="242733" y="431800"/>
                  </a:lnTo>
                  <a:lnTo>
                    <a:pt x="214947" y="457200"/>
                  </a:lnTo>
                  <a:lnTo>
                    <a:pt x="188643" y="495300"/>
                  </a:lnTo>
                  <a:lnTo>
                    <a:pt x="163863" y="533400"/>
                  </a:lnTo>
                  <a:lnTo>
                    <a:pt x="140652" y="571500"/>
                  </a:lnTo>
                  <a:lnTo>
                    <a:pt x="119051" y="609600"/>
                  </a:lnTo>
                  <a:lnTo>
                    <a:pt x="99103" y="660400"/>
                  </a:lnTo>
                  <a:lnTo>
                    <a:pt x="80852" y="698500"/>
                  </a:lnTo>
                  <a:lnTo>
                    <a:pt x="64340" y="736600"/>
                  </a:lnTo>
                  <a:lnTo>
                    <a:pt x="49610" y="787400"/>
                  </a:lnTo>
                  <a:lnTo>
                    <a:pt x="36706" y="825500"/>
                  </a:lnTo>
                  <a:lnTo>
                    <a:pt x="25668" y="876300"/>
                  </a:lnTo>
                  <a:lnTo>
                    <a:pt x="16542" y="914400"/>
                  </a:lnTo>
                  <a:lnTo>
                    <a:pt x="9369" y="965200"/>
                  </a:lnTo>
                  <a:lnTo>
                    <a:pt x="4192" y="1003300"/>
                  </a:lnTo>
                  <a:lnTo>
                    <a:pt x="1055" y="1054100"/>
                  </a:lnTo>
                  <a:lnTo>
                    <a:pt x="0" y="1104900"/>
                  </a:lnTo>
                  <a:lnTo>
                    <a:pt x="1055" y="1155700"/>
                  </a:lnTo>
                  <a:lnTo>
                    <a:pt x="4192" y="1193800"/>
                  </a:lnTo>
                  <a:lnTo>
                    <a:pt x="9369" y="1244600"/>
                  </a:lnTo>
                  <a:lnTo>
                    <a:pt x="16542" y="1295400"/>
                  </a:lnTo>
                  <a:lnTo>
                    <a:pt x="25668" y="1333500"/>
                  </a:lnTo>
                  <a:lnTo>
                    <a:pt x="36706" y="1384300"/>
                  </a:lnTo>
                  <a:lnTo>
                    <a:pt x="49610" y="1422400"/>
                  </a:lnTo>
                  <a:lnTo>
                    <a:pt x="64340" y="1473200"/>
                  </a:lnTo>
                  <a:lnTo>
                    <a:pt x="80852" y="1511300"/>
                  </a:lnTo>
                  <a:lnTo>
                    <a:pt x="99103" y="1549400"/>
                  </a:lnTo>
                  <a:lnTo>
                    <a:pt x="119051" y="1587500"/>
                  </a:lnTo>
                  <a:lnTo>
                    <a:pt x="140652" y="1638300"/>
                  </a:lnTo>
                  <a:lnTo>
                    <a:pt x="163863" y="1676400"/>
                  </a:lnTo>
                  <a:lnTo>
                    <a:pt x="188643" y="1714500"/>
                  </a:lnTo>
                  <a:lnTo>
                    <a:pt x="214947" y="1739900"/>
                  </a:lnTo>
                  <a:lnTo>
                    <a:pt x="242733" y="1778000"/>
                  </a:lnTo>
                  <a:lnTo>
                    <a:pt x="271959" y="1816100"/>
                  </a:lnTo>
                  <a:lnTo>
                    <a:pt x="302580" y="1854200"/>
                  </a:lnTo>
                  <a:lnTo>
                    <a:pt x="334556" y="1879600"/>
                  </a:lnTo>
                  <a:lnTo>
                    <a:pt x="367841" y="1917700"/>
                  </a:lnTo>
                  <a:lnTo>
                    <a:pt x="402395" y="1943100"/>
                  </a:lnTo>
                  <a:lnTo>
                    <a:pt x="438173" y="1968500"/>
                  </a:lnTo>
                  <a:lnTo>
                    <a:pt x="475134" y="1993900"/>
                  </a:lnTo>
                  <a:lnTo>
                    <a:pt x="513233" y="2019300"/>
                  </a:lnTo>
                  <a:lnTo>
                    <a:pt x="552429" y="2044700"/>
                  </a:lnTo>
                  <a:lnTo>
                    <a:pt x="592679" y="2070100"/>
                  </a:lnTo>
                  <a:lnTo>
                    <a:pt x="633939" y="2082800"/>
                  </a:lnTo>
                  <a:lnTo>
                    <a:pt x="676166" y="2108200"/>
                  </a:lnTo>
                  <a:lnTo>
                    <a:pt x="719319" y="2120900"/>
                  </a:lnTo>
                  <a:lnTo>
                    <a:pt x="763353" y="2146300"/>
                  </a:lnTo>
                  <a:lnTo>
                    <a:pt x="900320" y="2184400"/>
                  </a:lnTo>
                  <a:lnTo>
                    <a:pt x="1384155" y="2184400"/>
                  </a:lnTo>
                  <a:lnTo>
                    <a:pt x="1521122" y="2146300"/>
                  </a:lnTo>
                  <a:lnTo>
                    <a:pt x="1565156" y="2120900"/>
                  </a:lnTo>
                  <a:lnTo>
                    <a:pt x="1608309" y="2108200"/>
                  </a:lnTo>
                  <a:lnTo>
                    <a:pt x="1650536" y="2082800"/>
                  </a:lnTo>
                  <a:lnTo>
                    <a:pt x="1691796" y="2070100"/>
                  </a:lnTo>
                  <a:lnTo>
                    <a:pt x="1732046" y="2044700"/>
                  </a:lnTo>
                  <a:lnTo>
                    <a:pt x="996313" y="2044700"/>
                  </a:lnTo>
                  <a:lnTo>
                    <a:pt x="857037" y="2006600"/>
                  </a:lnTo>
                  <a:lnTo>
                    <a:pt x="768634" y="1981200"/>
                  </a:lnTo>
                  <a:lnTo>
                    <a:pt x="725937" y="1955800"/>
                  </a:lnTo>
                  <a:lnTo>
                    <a:pt x="684317" y="1943100"/>
                  </a:lnTo>
                  <a:lnTo>
                    <a:pt x="643833" y="1917700"/>
                  </a:lnTo>
                  <a:lnTo>
                    <a:pt x="604539" y="1892300"/>
                  </a:lnTo>
                  <a:lnTo>
                    <a:pt x="566493" y="1866900"/>
                  </a:lnTo>
                  <a:lnTo>
                    <a:pt x="529752" y="1841500"/>
                  </a:lnTo>
                  <a:lnTo>
                    <a:pt x="494372" y="1816100"/>
                  </a:lnTo>
                  <a:lnTo>
                    <a:pt x="460409" y="1790700"/>
                  </a:lnTo>
                  <a:lnTo>
                    <a:pt x="427921" y="1752600"/>
                  </a:lnTo>
                  <a:lnTo>
                    <a:pt x="396963" y="1727200"/>
                  </a:lnTo>
                  <a:lnTo>
                    <a:pt x="367592" y="1689100"/>
                  </a:lnTo>
                  <a:lnTo>
                    <a:pt x="339866" y="1651000"/>
                  </a:lnTo>
                  <a:lnTo>
                    <a:pt x="313839" y="1612900"/>
                  </a:lnTo>
                  <a:lnTo>
                    <a:pt x="289570" y="1574800"/>
                  </a:lnTo>
                  <a:lnTo>
                    <a:pt x="267114" y="1536700"/>
                  </a:lnTo>
                  <a:lnTo>
                    <a:pt x="246528" y="1498600"/>
                  </a:lnTo>
                  <a:lnTo>
                    <a:pt x="227870" y="1460500"/>
                  </a:lnTo>
                  <a:lnTo>
                    <a:pt x="211194" y="1422400"/>
                  </a:lnTo>
                  <a:lnTo>
                    <a:pt x="196558" y="1371600"/>
                  </a:lnTo>
                  <a:lnTo>
                    <a:pt x="184019" y="1333500"/>
                  </a:lnTo>
                  <a:lnTo>
                    <a:pt x="173633" y="1282700"/>
                  </a:lnTo>
                  <a:lnTo>
                    <a:pt x="165456" y="1244600"/>
                  </a:lnTo>
                  <a:lnTo>
                    <a:pt x="159545" y="1193800"/>
                  </a:lnTo>
                  <a:lnTo>
                    <a:pt x="155958" y="1155700"/>
                  </a:lnTo>
                  <a:lnTo>
                    <a:pt x="154749" y="1104900"/>
                  </a:lnTo>
                  <a:lnTo>
                    <a:pt x="155958" y="1054100"/>
                  </a:lnTo>
                  <a:lnTo>
                    <a:pt x="159545" y="1016000"/>
                  </a:lnTo>
                  <a:lnTo>
                    <a:pt x="165456" y="965200"/>
                  </a:lnTo>
                  <a:lnTo>
                    <a:pt x="173633" y="914400"/>
                  </a:lnTo>
                  <a:lnTo>
                    <a:pt x="184019" y="876300"/>
                  </a:lnTo>
                  <a:lnTo>
                    <a:pt x="196558" y="825500"/>
                  </a:lnTo>
                  <a:lnTo>
                    <a:pt x="211194" y="787400"/>
                  </a:lnTo>
                  <a:lnTo>
                    <a:pt x="227870" y="749300"/>
                  </a:lnTo>
                  <a:lnTo>
                    <a:pt x="246528" y="711200"/>
                  </a:lnTo>
                  <a:lnTo>
                    <a:pt x="267114" y="660400"/>
                  </a:lnTo>
                  <a:lnTo>
                    <a:pt x="289570" y="622300"/>
                  </a:lnTo>
                  <a:lnTo>
                    <a:pt x="313839" y="584200"/>
                  </a:lnTo>
                  <a:lnTo>
                    <a:pt x="339866" y="558800"/>
                  </a:lnTo>
                  <a:lnTo>
                    <a:pt x="367592" y="520700"/>
                  </a:lnTo>
                  <a:lnTo>
                    <a:pt x="396963" y="482600"/>
                  </a:lnTo>
                  <a:lnTo>
                    <a:pt x="427921" y="457200"/>
                  </a:lnTo>
                  <a:lnTo>
                    <a:pt x="460409" y="419100"/>
                  </a:lnTo>
                  <a:lnTo>
                    <a:pt x="494372" y="393700"/>
                  </a:lnTo>
                  <a:lnTo>
                    <a:pt x="529752" y="368300"/>
                  </a:lnTo>
                  <a:lnTo>
                    <a:pt x="566493" y="330200"/>
                  </a:lnTo>
                  <a:lnTo>
                    <a:pt x="604539" y="317500"/>
                  </a:lnTo>
                  <a:lnTo>
                    <a:pt x="643833" y="292100"/>
                  </a:lnTo>
                  <a:lnTo>
                    <a:pt x="684317" y="266700"/>
                  </a:lnTo>
                  <a:lnTo>
                    <a:pt x="725937" y="241300"/>
                  </a:lnTo>
                  <a:lnTo>
                    <a:pt x="857037" y="203200"/>
                  </a:lnTo>
                  <a:lnTo>
                    <a:pt x="996313" y="165100"/>
                  </a:lnTo>
                  <a:lnTo>
                    <a:pt x="1732046" y="165100"/>
                  </a:lnTo>
                  <a:lnTo>
                    <a:pt x="1691796" y="139700"/>
                  </a:lnTo>
                  <a:lnTo>
                    <a:pt x="1650536" y="114300"/>
                  </a:lnTo>
                  <a:lnTo>
                    <a:pt x="1608309" y="101600"/>
                  </a:lnTo>
                  <a:lnTo>
                    <a:pt x="1565156" y="76200"/>
                  </a:lnTo>
                  <a:lnTo>
                    <a:pt x="1384155" y="25400"/>
                  </a:lnTo>
                  <a:close/>
                </a:path>
                <a:path w="2284729" h="2197100">
                  <a:moveTo>
                    <a:pt x="1732046" y="165100"/>
                  </a:moveTo>
                  <a:lnTo>
                    <a:pt x="1288162" y="165100"/>
                  </a:lnTo>
                  <a:lnTo>
                    <a:pt x="1427438" y="203200"/>
                  </a:lnTo>
                  <a:lnTo>
                    <a:pt x="1558538" y="241300"/>
                  </a:lnTo>
                  <a:lnTo>
                    <a:pt x="1600158" y="266700"/>
                  </a:lnTo>
                  <a:lnTo>
                    <a:pt x="1640642" y="292100"/>
                  </a:lnTo>
                  <a:lnTo>
                    <a:pt x="1679936" y="317500"/>
                  </a:lnTo>
                  <a:lnTo>
                    <a:pt x="1717982" y="330200"/>
                  </a:lnTo>
                  <a:lnTo>
                    <a:pt x="1754723" y="368300"/>
                  </a:lnTo>
                  <a:lnTo>
                    <a:pt x="1790103" y="393700"/>
                  </a:lnTo>
                  <a:lnTo>
                    <a:pt x="1824066" y="419100"/>
                  </a:lnTo>
                  <a:lnTo>
                    <a:pt x="1856554" y="457200"/>
                  </a:lnTo>
                  <a:lnTo>
                    <a:pt x="1887512" y="482600"/>
                  </a:lnTo>
                  <a:lnTo>
                    <a:pt x="1916883" y="520700"/>
                  </a:lnTo>
                  <a:lnTo>
                    <a:pt x="1944609" y="558800"/>
                  </a:lnTo>
                  <a:lnTo>
                    <a:pt x="1970636" y="584200"/>
                  </a:lnTo>
                  <a:lnTo>
                    <a:pt x="1994905" y="622300"/>
                  </a:lnTo>
                  <a:lnTo>
                    <a:pt x="2017361" y="660400"/>
                  </a:lnTo>
                  <a:lnTo>
                    <a:pt x="2037947" y="711200"/>
                  </a:lnTo>
                  <a:lnTo>
                    <a:pt x="2056605" y="749300"/>
                  </a:lnTo>
                  <a:lnTo>
                    <a:pt x="2073281" y="787400"/>
                  </a:lnTo>
                  <a:lnTo>
                    <a:pt x="2087917" y="825500"/>
                  </a:lnTo>
                  <a:lnTo>
                    <a:pt x="2100456" y="876300"/>
                  </a:lnTo>
                  <a:lnTo>
                    <a:pt x="2110842" y="914400"/>
                  </a:lnTo>
                  <a:lnTo>
                    <a:pt x="2119019" y="965200"/>
                  </a:lnTo>
                  <a:lnTo>
                    <a:pt x="2124930" y="1016000"/>
                  </a:lnTo>
                  <a:lnTo>
                    <a:pt x="2128517" y="1054100"/>
                  </a:lnTo>
                  <a:lnTo>
                    <a:pt x="2129726" y="1104900"/>
                  </a:lnTo>
                  <a:lnTo>
                    <a:pt x="2128517" y="1155700"/>
                  </a:lnTo>
                  <a:lnTo>
                    <a:pt x="2124930" y="1193800"/>
                  </a:lnTo>
                  <a:lnTo>
                    <a:pt x="2119019" y="1244600"/>
                  </a:lnTo>
                  <a:lnTo>
                    <a:pt x="2110842" y="1282700"/>
                  </a:lnTo>
                  <a:lnTo>
                    <a:pt x="2100456" y="1333500"/>
                  </a:lnTo>
                  <a:lnTo>
                    <a:pt x="2087917" y="1371600"/>
                  </a:lnTo>
                  <a:lnTo>
                    <a:pt x="2073281" y="1422400"/>
                  </a:lnTo>
                  <a:lnTo>
                    <a:pt x="2056605" y="1460500"/>
                  </a:lnTo>
                  <a:lnTo>
                    <a:pt x="2037947" y="1498600"/>
                  </a:lnTo>
                  <a:lnTo>
                    <a:pt x="2017361" y="1536700"/>
                  </a:lnTo>
                  <a:lnTo>
                    <a:pt x="1994905" y="1574800"/>
                  </a:lnTo>
                  <a:lnTo>
                    <a:pt x="1970636" y="1612900"/>
                  </a:lnTo>
                  <a:lnTo>
                    <a:pt x="1944609" y="1651000"/>
                  </a:lnTo>
                  <a:lnTo>
                    <a:pt x="1916883" y="1689100"/>
                  </a:lnTo>
                  <a:lnTo>
                    <a:pt x="1887512" y="1727200"/>
                  </a:lnTo>
                  <a:lnTo>
                    <a:pt x="1856554" y="1752600"/>
                  </a:lnTo>
                  <a:lnTo>
                    <a:pt x="1824066" y="1790700"/>
                  </a:lnTo>
                  <a:lnTo>
                    <a:pt x="1790103" y="1816100"/>
                  </a:lnTo>
                  <a:lnTo>
                    <a:pt x="1754723" y="1841500"/>
                  </a:lnTo>
                  <a:lnTo>
                    <a:pt x="1717982" y="1866900"/>
                  </a:lnTo>
                  <a:lnTo>
                    <a:pt x="1679936" y="1892300"/>
                  </a:lnTo>
                  <a:lnTo>
                    <a:pt x="1640642" y="1917700"/>
                  </a:lnTo>
                  <a:lnTo>
                    <a:pt x="1600158" y="1943100"/>
                  </a:lnTo>
                  <a:lnTo>
                    <a:pt x="1558538" y="1955800"/>
                  </a:lnTo>
                  <a:lnTo>
                    <a:pt x="1515841" y="1981200"/>
                  </a:lnTo>
                  <a:lnTo>
                    <a:pt x="1427438" y="2006600"/>
                  </a:lnTo>
                  <a:lnTo>
                    <a:pt x="1288162" y="2044700"/>
                  </a:lnTo>
                  <a:lnTo>
                    <a:pt x="1732046" y="2044700"/>
                  </a:lnTo>
                  <a:lnTo>
                    <a:pt x="1771242" y="2019300"/>
                  </a:lnTo>
                  <a:lnTo>
                    <a:pt x="1809341" y="1993900"/>
                  </a:lnTo>
                  <a:lnTo>
                    <a:pt x="1846302" y="1968500"/>
                  </a:lnTo>
                  <a:lnTo>
                    <a:pt x="1882080" y="1943100"/>
                  </a:lnTo>
                  <a:lnTo>
                    <a:pt x="1916634" y="1917700"/>
                  </a:lnTo>
                  <a:lnTo>
                    <a:pt x="1949919" y="1879600"/>
                  </a:lnTo>
                  <a:lnTo>
                    <a:pt x="1981895" y="1854200"/>
                  </a:lnTo>
                  <a:lnTo>
                    <a:pt x="2012516" y="1816100"/>
                  </a:lnTo>
                  <a:lnTo>
                    <a:pt x="2041742" y="1778000"/>
                  </a:lnTo>
                  <a:lnTo>
                    <a:pt x="2069528" y="1739900"/>
                  </a:lnTo>
                  <a:lnTo>
                    <a:pt x="2095832" y="1714500"/>
                  </a:lnTo>
                  <a:lnTo>
                    <a:pt x="2120612" y="1676400"/>
                  </a:lnTo>
                  <a:lnTo>
                    <a:pt x="2143823" y="1638300"/>
                  </a:lnTo>
                  <a:lnTo>
                    <a:pt x="2165424" y="1587500"/>
                  </a:lnTo>
                  <a:lnTo>
                    <a:pt x="2185372" y="1549400"/>
                  </a:lnTo>
                  <a:lnTo>
                    <a:pt x="2203623" y="1511300"/>
                  </a:lnTo>
                  <a:lnTo>
                    <a:pt x="2220135" y="1473200"/>
                  </a:lnTo>
                  <a:lnTo>
                    <a:pt x="2234865" y="1422400"/>
                  </a:lnTo>
                  <a:lnTo>
                    <a:pt x="2247769" y="1384300"/>
                  </a:lnTo>
                  <a:lnTo>
                    <a:pt x="2258807" y="1333500"/>
                  </a:lnTo>
                  <a:lnTo>
                    <a:pt x="2267933" y="1295400"/>
                  </a:lnTo>
                  <a:lnTo>
                    <a:pt x="2275106" y="1244600"/>
                  </a:lnTo>
                  <a:lnTo>
                    <a:pt x="2280283" y="1193800"/>
                  </a:lnTo>
                  <a:lnTo>
                    <a:pt x="2283420" y="1155700"/>
                  </a:lnTo>
                  <a:lnTo>
                    <a:pt x="2284476" y="1104900"/>
                  </a:lnTo>
                  <a:lnTo>
                    <a:pt x="2283420" y="1054100"/>
                  </a:lnTo>
                  <a:lnTo>
                    <a:pt x="2280283" y="1003300"/>
                  </a:lnTo>
                  <a:lnTo>
                    <a:pt x="2275106" y="965200"/>
                  </a:lnTo>
                  <a:lnTo>
                    <a:pt x="2267933" y="914400"/>
                  </a:lnTo>
                  <a:lnTo>
                    <a:pt x="2258807" y="876300"/>
                  </a:lnTo>
                  <a:lnTo>
                    <a:pt x="2247769" y="825500"/>
                  </a:lnTo>
                  <a:lnTo>
                    <a:pt x="2234865" y="787400"/>
                  </a:lnTo>
                  <a:lnTo>
                    <a:pt x="2220135" y="736600"/>
                  </a:lnTo>
                  <a:lnTo>
                    <a:pt x="2203623" y="698500"/>
                  </a:lnTo>
                  <a:lnTo>
                    <a:pt x="2185372" y="660400"/>
                  </a:lnTo>
                  <a:lnTo>
                    <a:pt x="2165424" y="609600"/>
                  </a:lnTo>
                  <a:lnTo>
                    <a:pt x="2143823" y="571500"/>
                  </a:lnTo>
                  <a:lnTo>
                    <a:pt x="2120612" y="533400"/>
                  </a:lnTo>
                  <a:lnTo>
                    <a:pt x="2095832" y="495300"/>
                  </a:lnTo>
                  <a:lnTo>
                    <a:pt x="2069528" y="457200"/>
                  </a:lnTo>
                  <a:lnTo>
                    <a:pt x="2041742" y="431800"/>
                  </a:lnTo>
                  <a:lnTo>
                    <a:pt x="2012516" y="393700"/>
                  </a:lnTo>
                  <a:lnTo>
                    <a:pt x="1981895" y="355600"/>
                  </a:lnTo>
                  <a:lnTo>
                    <a:pt x="1949919" y="330200"/>
                  </a:lnTo>
                  <a:lnTo>
                    <a:pt x="1916634" y="292100"/>
                  </a:lnTo>
                  <a:lnTo>
                    <a:pt x="1882080" y="266700"/>
                  </a:lnTo>
                  <a:lnTo>
                    <a:pt x="1846302" y="241300"/>
                  </a:lnTo>
                  <a:lnTo>
                    <a:pt x="1809341" y="215900"/>
                  </a:lnTo>
                  <a:lnTo>
                    <a:pt x="1771242" y="190500"/>
                  </a:lnTo>
                  <a:lnTo>
                    <a:pt x="1732046" y="165100"/>
                  </a:lnTo>
                  <a:close/>
                </a:path>
                <a:path w="2284729" h="2197100">
                  <a:moveTo>
                    <a:pt x="1289220" y="12700"/>
                  </a:moveTo>
                  <a:lnTo>
                    <a:pt x="995255" y="12700"/>
                  </a:lnTo>
                  <a:lnTo>
                    <a:pt x="947454" y="25400"/>
                  </a:lnTo>
                  <a:lnTo>
                    <a:pt x="1337021" y="25400"/>
                  </a:lnTo>
                  <a:lnTo>
                    <a:pt x="1289220" y="12700"/>
                  </a:lnTo>
                  <a:close/>
                </a:path>
                <a:path w="2284729" h="2197100">
                  <a:moveTo>
                    <a:pt x="1191785" y="0"/>
                  </a:moveTo>
                  <a:lnTo>
                    <a:pt x="1092690" y="0"/>
                  </a:lnTo>
                  <a:lnTo>
                    <a:pt x="1043682" y="12700"/>
                  </a:lnTo>
                  <a:lnTo>
                    <a:pt x="1240793" y="12700"/>
                  </a:lnTo>
                  <a:lnTo>
                    <a:pt x="1191785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0"/>
            <p:cNvSpPr/>
            <p:nvPr/>
          </p:nvSpPr>
          <p:spPr>
            <a:xfrm>
              <a:off x="5070347" y="1402081"/>
              <a:ext cx="2284730" cy="2199640"/>
            </a:xfrm>
            <a:custGeom>
              <a:avLst/>
              <a:gdLst/>
              <a:ahLst/>
              <a:cxnLst/>
              <a:rect l="l" t="t" r="r" b="b"/>
              <a:pathLst>
                <a:path w="2284729" h="2199640">
                  <a:moveTo>
                    <a:pt x="0" y="1099565"/>
                  </a:moveTo>
                  <a:lnTo>
                    <a:pt x="1055" y="1051868"/>
                  </a:lnTo>
                  <a:lnTo>
                    <a:pt x="4192" y="1004690"/>
                  </a:lnTo>
                  <a:lnTo>
                    <a:pt x="9369" y="958073"/>
                  </a:lnTo>
                  <a:lnTo>
                    <a:pt x="16542" y="912056"/>
                  </a:lnTo>
                  <a:lnTo>
                    <a:pt x="25668" y="866683"/>
                  </a:lnTo>
                  <a:lnTo>
                    <a:pt x="36706" y="821994"/>
                  </a:lnTo>
                  <a:lnTo>
                    <a:pt x="49610" y="778030"/>
                  </a:lnTo>
                  <a:lnTo>
                    <a:pt x="64340" y="734832"/>
                  </a:lnTo>
                  <a:lnTo>
                    <a:pt x="80852" y="692443"/>
                  </a:lnTo>
                  <a:lnTo>
                    <a:pt x="99103" y="650902"/>
                  </a:lnTo>
                  <a:lnTo>
                    <a:pt x="119051" y="610252"/>
                  </a:lnTo>
                  <a:lnTo>
                    <a:pt x="140652" y="570534"/>
                  </a:lnTo>
                  <a:lnTo>
                    <a:pt x="163863" y="531788"/>
                  </a:lnTo>
                  <a:lnTo>
                    <a:pt x="188643" y="494056"/>
                  </a:lnTo>
                  <a:lnTo>
                    <a:pt x="214947" y="457380"/>
                  </a:lnTo>
                  <a:lnTo>
                    <a:pt x="242733" y="421800"/>
                  </a:lnTo>
                  <a:lnTo>
                    <a:pt x="271959" y="387359"/>
                  </a:lnTo>
                  <a:lnTo>
                    <a:pt x="302580" y="354096"/>
                  </a:lnTo>
                  <a:lnTo>
                    <a:pt x="334556" y="322054"/>
                  </a:lnTo>
                  <a:lnTo>
                    <a:pt x="367841" y="291274"/>
                  </a:lnTo>
                  <a:lnTo>
                    <a:pt x="402395" y="261796"/>
                  </a:lnTo>
                  <a:lnTo>
                    <a:pt x="438173" y="233662"/>
                  </a:lnTo>
                  <a:lnTo>
                    <a:pt x="475134" y="206914"/>
                  </a:lnTo>
                  <a:lnTo>
                    <a:pt x="513233" y="181593"/>
                  </a:lnTo>
                  <a:lnTo>
                    <a:pt x="552429" y="157740"/>
                  </a:lnTo>
                  <a:lnTo>
                    <a:pt x="592679" y="135396"/>
                  </a:lnTo>
                  <a:lnTo>
                    <a:pt x="633939" y="114602"/>
                  </a:lnTo>
                  <a:lnTo>
                    <a:pt x="676166" y="95400"/>
                  </a:lnTo>
                  <a:lnTo>
                    <a:pt x="719319" y="77831"/>
                  </a:lnTo>
                  <a:lnTo>
                    <a:pt x="763353" y="61936"/>
                  </a:lnTo>
                  <a:lnTo>
                    <a:pt x="808227" y="47756"/>
                  </a:lnTo>
                  <a:lnTo>
                    <a:pt x="853897" y="35334"/>
                  </a:lnTo>
                  <a:lnTo>
                    <a:pt x="900320" y="24709"/>
                  </a:lnTo>
                  <a:lnTo>
                    <a:pt x="947454" y="15924"/>
                  </a:lnTo>
                  <a:lnTo>
                    <a:pt x="995255" y="9019"/>
                  </a:lnTo>
                  <a:lnTo>
                    <a:pt x="1043682" y="4036"/>
                  </a:lnTo>
                  <a:lnTo>
                    <a:pt x="1092690" y="1015"/>
                  </a:lnTo>
                  <a:lnTo>
                    <a:pt x="1142238" y="0"/>
                  </a:lnTo>
                  <a:lnTo>
                    <a:pt x="1191785" y="1015"/>
                  </a:lnTo>
                  <a:lnTo>
                    <a:pt x="1240793" y="4036"/>
                  </a:lnTo>
                  <a:lnTo>
                    <a:pt x="1289220" y="9019"/>
                  </a:lnTo>
                  <a:lnTo>
                    <a:pt x="1337021" y="15924"/>
                  </a:lnTo>
                  <a:lnTo>
                    <a:pt x="1384155" y="24709"/>
                  </a:lnTo>
                  <a:lnTo>
                    <a:pt x="1430578" y="35334"/>
                  </a:lnTo>
                  <a:lnTo>
                    <a:pt x="1476248" y="47756"/>
                  </a:lnTo>
                  <a:lnTo>
                    <a:pt x="1521122" y="61936"/>
                  </a:lnTo>
                  <a:lnTo>
                    <a:pt x="1565156" y="77831"/>
                  </a:lnTo>
                  <a:lnTo>
                    <a:pt x="1608309" y="95400"/>
                  </a:lnTo>
                  <a:lnTo>
                    <a:pt x="1650536" y="114602"/>
                  </a:lnTo>
                  <a:lnTo>
                    <a:pt x="1691796" y="135396"/>
                  </a:lnTo>
                  <a:lnTo>
                    <a:pt x="1732046" y="157740"/>
                  </a:lnTo>
                  <a:lnTo>
                    <a:pt x="1771242" y="181593"/>
                  </a:lnTo>
                  <a:lnTo>
                    <a:pt x="1809341" y="206914"/>
                  </a:lnTo>
                  <a:lnTo>
                    <a:pt x="1846302" y="233662"/>
                  </a:lnTo>
                  <a:lnTo>
                    <a:pt x="1882080" y="261796"/>
                  </a:lnTo>
                  <a:lnTo>
                    <a:pt x="1916634" y="291274"/>
                  </a:lnTo>
                  <a:lnTo>
                    <a:pt x="1949919" y="322054"/>
                  </a:lnTo>
                  <a:lnTo>
                    <a:pt x="1981895" y="354096"/>
                  </a:lnTo>
                  <a:lnTo>
                    <a:pt x="2012516" y="387359"/>
                  </a:lnTo>
                  <a:lnTo>
                    <a:pt x="2041742" y="421800"/>
                  </a:lnTo>
                  <a:lnTo>
                    <a:pt x="2069528" y="457380"/>
                  </a:lnTo>
                  <a:lnTo>
                    <a:pt x="2095832" y="494056"/>
                  </a:lnTo>
                  <a:lnTo>
                    <a:pt x="2120612" y="531788"/>
                  </a:lnTo>
                  <a:lnTo>
                    <a:pt x="2143823" y="570534"/>
                  </a:lnTo>
                  <a:lnTo>
                    <a:pt x="2165424" y="610252"/>
                  </a:lnTo>
                  <a:lnTo>
                    <a:pt x="2185372" y="650902"/>
                  </a:lnTo>
                  <a:lnTo>
                    <a:pt x="2203623" y="692443"/>
                  </a:lnTo>
                  <a:lnTo>
                    <a:pt x="2220135" y="734832"/>
                  </a:lnTo>
                  <a:lnTo>
                    <a:pt x="2234865" y="778030"/>
                  </a:lnTo>
                  <a:lnTo>
                    <a:pt x="2247769" y="821994"/>
                  </a:lnTo>
                  <a:lnTo>
                    <a:pt x="2258807" y="866683"/>
                  </a:lnTo>
                  <a:lnTo>
                    <a:pt x="2267933" y="912056"/>
                  </a:lnTo>
                  <a:lnTo>
                    <a:pt x="2275106" y="958073"/>
                  </a:lnTo>
                  <a:lnTo>
                    <a:pt x="2280283" y="1004690"/>
                  </a:lnTo>
                  <a:lnTo>
                    <a:pt x="2283420" y="1051868"/>
                  </a:lnTo>
                  <a:lnTo>
                    <a:pt x="2284476" y="1099565"/>
                  </a:lnTo>
                  <a:lnTo>
                    <a:pt x="2283420" y="1147263"/>
                  </a:lnTo>
                  <a:lnTo>
                    <a:pt x="2280283" y="1194441"/>
                  </a:lnTo>
                  <a:lnTo>
                    <a:pt x="2275106" y="1241058"/>
                  </a:lnTo>
                  <a:lnTo>
                    <a:pt x="2267933" y="1287075"/>
                  </a:lnTo>
                  <a:lnTo>
                    <a:pt x="2258807" y="1332448"/>
                  </a:lnTo>
                  <a:lnTo>
                    <a:pt x="2247769" y="1377137"/>
                  </a:lnTo>
                  <a:lnTo>
                    <a:pt x="2234865" y="1421101"/>
                  </a:lnTo>
                  <a:lnTo>
                    <a:pt x="2220135" y="1464299"/>
                  </a:lnTo>
                  <a:lnTo>
                    <a:pt x="2203623" y="1506688"/>
                  </a:lnTo>
                  <a:lnTo>
                    <a:pt x="2185372" y="1548229"/>
                  </a:lnTo>
                  <a:lnTo>
                    <a:pt x="2165424" y="1588879"/>
                  </a:lnTo>
                  <a:lnTo>
                    <a:pt x="2143823" y="1628597"/>
                  </a:lnTo>
                  <a:lnTo>
                    <a:pt x="2120612" y="1667343"/>
                  </a:lnTo>
                  <a:lnTo>
                    <a:pt x="2095832" y="1705075"/>
                  </a:lnTo>
                  <a:lnTo>
                    <a:pt x="2069528" y="1741751"/>
                  </a:lnTo>
                  <a:lnTo>
                    <a:pt x="2041742" y="1777331"/>
                  </a:lnTo>
                  <a:lnTo>
                    <a:pt x="2012516" y="1811772"/>
                  </a:lnTo>
                  <a:lnTo>
                    <a:pt x="1981895" y="1845035"/>
                  </a:lnTo>
                  <a:lnTo>
                    <a:pt x="1949919" y="1877077"/>
                  </a:lnTo>
                  <a:lnTo>
                    <a:pt x="1916634" y="1907857"/>
                  </a:lnTo>
                  <a:lnTo>
                    <a:pt x="1882080" y="1937335"/>
                  </a:lnTo>
                  <a:lnTo>
                    <a:pt x="1846302" y="1965469"/>
                  </a:lnTo>
                  <a:lnTo>
                    <a:pt x="1809341" y="1992217"/>
                  </a:lnTo>
                  <a:lnTo>
                    <a:pt x="1771242" y="2017538"/>
                  </a:lnTo>
                  <a:lnTo>
                    <a:pt x="1732046" y="2041391"/>
                  </a:lnTo>
                  <a:lnTo>
                    <a:pt x="1691796" y="2063735"/>
                  </a:lnTo>
                  <a:lnTo>
                    <a:pt x="1650536" y="2084529"/>
                  </a:lnTo>
                  <a:lnTo>
                    <a:pt x="1608309" y="2103731"/>
                  </a:lnTo>
                  <a:lnTo>
                    <a:pt x="1565156" y="2121300"/>
                  </a:lnTo>
                  <a:lnTo>
                    <a:pt x="1521122" y="2137195"/>
                  </a:lnTo>
                  <a:lnTo>
                    <a:pt x="1476248" y="2151375"/>
                  </a:lnTo>
                  <a:lnTo>
                    <a:pt x="1430578" y="2163797"/>
                  </a:lnTo>
                  <a:lnTo>
                    <a:pt x="1384155" y="2174422"/>
                  </a:lnTo>
                  <a:lnTo>
                    <a:pt x="1337021" y="2183207"/>
                  </a:lnTo>
                  <a:lnTo>
                    <a:pt x="1289220" y="2190112"/>
                  </a:lnTo>
                  <a:lnTo>
                    <a:pt x="1240793" y="2195095"/>
                  </a:lnTo>
                  <a:lnTo>
                    <a:pt x="1191785" y="2198116"/>
                  </a:lnTo>
                  <a:lnTo>
                    <a:pt x="1142238" y="2199131"/>
                  </a:lnTo>
                  <a:lnTo>
                    <a:pt x="1092690" y="2198116"/>
                  </a:lnTo>
                  <a:lnTo>
                    <a:pt x="1043682" y="2195095"/>
                  </a:lnTo>
                  <a:lnTo>
                    <a:pt x="995255" y="2190112"/>
                  </a:lnTo>
                  <a:lnTo>
                    <a:pt x="947454" y="2183207"/>
                  </a:lnTo>
                  <a:lnTo>
                    <a:pt x="900320" y="2174422"/>
                  </a:lnTo>
                  <a:lnTo>
                    <a:pt x="853897" y="2163797"/>
                  </a:lnTo>
                  <a:lnTo>
                    <a:pt x="808227" y="2151375"/>
                  </a:lnTo>
                  <a:lnTo>
                    <a:pt x="763353" y="2137195"/>
                  </a:lnTo>
                  <a:lnTo>
                    <a:pt x="719319" y="2121300"/>
                  </a:lnTo>
                  <a:lnTo>
                    <a:pt x="676166" y="2103731"/>
                  </a:lnTo>
                  <a:lnTo>
                    <a:pt x="633939" y="2084529"/>
                  </a:lnTo>
                  <a:lnTo>
                    <a:pt x="592679" y="2063735"/>
                  </a:lnTo>
                  <a:lnTo>
                    <a:pt x="552429" y="2041391"/>
                  </a:lnTo>
                  <a:lnTo>
                    <a:pt x="513233" y="2017538"/>
                  </a:lnTo>
                  <a:lnTo>
                    <a:pt x="475134" y="1992217"/>
                  </a:lnTo>
                  <a:lnTo>
                    <a:pt x="438173" y="1965469"/>
                  </a:lnTo>
                  <a:lnTo>
                    <a:pt x="402395" y="1937335"/>
                  </a:lnTo>
                  <a:lnTo>
                    <a:pt x="367841" y="1907857"/>
                  </a:lnTo>
                  <a:lnTo>
                    <a:pt x="334556" y="1877077"/>
                  </a:lnTo>
                  <a:lnTo>
                    <a:pt x="302580" y="1845035"/>
                  </a:lnTo>
                  <a:lnTo>
                    <a:pt x="271959" y="1811772"/>
                  </a:lnTo>
                  <a:lnTo>
                    <a:pt x="242733" y="1777331"/>
                  </a:lnTo>
                  <a:lnTo>
                    <a:pt x="214947" y="1741751"/>
                  </a:lnTo>
                  <a:lnTo>
                    <a:pt x="188643" y="1705075"/>
                  </a:lnTo>
                  <a:lnTo>
                    <a:pt x="163863" y="1667343"/>
                  </a:lnTo>
                  <a:lnTo>
                    <a:pt x="140652" y="1628597"/>
                  </a:lnTo>
                  <a:lnTo>
                    <a:pt x="119051" y="1588879"/>
                  </a:lnTo>
                  <a:lnTo>
                    <a:pt x="99103" y="1548229"/>
                  </a:lnTo>
                  <a:lnTo>
                    <a:pt x="80852" y="1506688"/>
                  </a:lnTo>
                  <a:lnTo>
                    <a:pt x="64340" y="1464299"/>
                  </a:lnTo>
                  <a:lnTo>
                    <a:pt x="49610" y="1421101"/>
                  </a:lnTo>
                  <a:lnTo>
                    <a:pt x="36706" y="1377137"/>
                  </a:lnTo>
                  <a:lnTo>
                    <a:pt x="25668" y="1332448"/>
                  </a:lnTo>
                  <a:lnTo>
                    <a:pt x="16542" y="1287075"/>
                  </a:lnTo>
                  <a:lnTo>
                    <a:pt x="9369" y="1241058"/>
                  </a:lnTo>
                  <a:lnTo>
                    <a:pt x="4192" y="1194441"/>
                  </a:lnTo>
                  <a:lnTo>
                    <a:pt x="1055" y="1147263"/>
                  </a:lnTo>
                  <a:lnTo>
                    <a:pt x="0" y="1099565"/>
                  </a:lnTo>
                  <a:close/>
                </a:path>
                <a:path w="2284729" h="2199640">
                  <a:moveTo>
                    <a:pt x="154749" y="1099565"/>
                  </a:moveTo>
                  <a:lnTo>
                    <a:pt x="155958" y="1146721"/>
                  </a:lnTo>
                  <a:lnTo>
                    <a:pt x="159545" y="1193278"/>
                  </a:lnTo>
                  <a:lnTo>
                    <a:pt x="165456" y="1239183"/>
                  </a:lnTo>
                  <a:lnTo>
                    <a:pt x="173633" y="1284381"/>
                  </a:lnTo>
                  <a:lnTo>
                    <a:pt x="184019" y="1328818"/>
                  </a:lnTo>
                  <a:lnTo>
                    <a:pt x="196558" y="1372440"/>
                  </a:lnTo>
                  <a:lnTo>
                    <a:pt x="211194" y="1415193"/>
                  </a:lnTo>
                  <a:lnTo>
                    <a:pt x="227870" y="1457023"/>
                  </a:lnTo>
                  <a:lnTo>
                    <a:pt x="246528" y="1497875"/>
                  </a:lnTo>
                  <a:lnTo>
                    <a:pt x="267114" y="1537696"/>
                  </a:lnTo>
                  <a:lnTo>
                    <a:pt x="289570" y="1576431"/>
                  </a:lnTo>
                  <a:lnTo>
                    <a:pt x="313839" y="1614027"/>
                  </a:lnTo>
                  <a:lnTo>
                    <a:pt x="339866" y="1650428"/>
                  </a:lnTo>
                  <a:lnTo>
                    <a:pt x="367592" y="1685582"/>
                  </a:lnTo>
                  <a:lnTo>
                    <a:pt x="396963" y="1719433"/>
                  </a:lnTo>
                  <a:lnTo>
                    <a:pt x="427921" y="1751929"/>
                  </a:lnTo>
                  <a:lnTo>
                    <a:pt x="460409" y="1783013"/>
                  </a:lnTo>
                  <a:lnTo>
                    <a:pt x="494372" y="1812633"/>
                  </a:lnTo>
                  <a:lnTo>
                    <a:pt x="529752" y="1840735"/>
                  </a:lnTo>
                  <a:lnTo>
                    <a:pt x="566493" y="1867264"/>
                  </a:lnTo>
                  <a:lnTo>
                    <a:pt x="604539" y="1892166"/>
                  </a:lnTo>
                  <a:lnTo>
                    <a:pt x="643833" y="1915386"/>
                  </a:lnTo>
                  <a:lnTo>
                    <a:pt x="684317" y="1936872"/>
                  </a:lnTo>
                  <a:lnTo>
                    <a:pt x="725937" y="1956568"/>
                  </a:lnTo>
                  <a:lnTo>
                    <a:pt x="768634" y="1974421"/>
                  </a:lnTo>
                  <a:lnTo>
                    <a:pt x="812353" y="1990376"/>
                  </a:lnTo>
                  <a:lnTo>
                    <a:pt x="857037" y="2004379"/>
                  </a:lnTo>
                  <a:lnTo>
                    <a:pt x="902630" y="2016377"/>
                  </a:lnTo>
                  <a:lnTo>
                    <a:pt x="949074" y="2026314"/>
                  </a:lnTo>
                  <a:lnTo>
                    <a:pt x="996313" y="2034138"/>
                  </a:lnTo>
                  <a:lnTo>
                    <a:pt x="1044292" y="2039793"/>
                  </a:lnTo>
                  <a:lnTo>
                    <a:pt x="1092952" y="2043226"/>
                  </a:lnTo>
                  <a:lnTo>
                    <a:pt x="1142238" y="2044382"/>
                  </a:lnTo>
                  <a:lnTo>
                    <a:pt x="1191523" y="2043226"/>
                  </a:lnTo>
                  <a:lnTo>
                    <a:pt x="1240183" y="2039793"/>
                  </a:lnTo>
                  <a:lnTo>
                    <a:pt x="1288162" y="2034138"/>
                  </a:lnTo>
                  <a:lnTo>
                    <a:pt x="1335401" y="2026314"/>
                  </a:lnTo>
                  <a:lnTo>
                    <a:pt x="1381845" y="2016377"/>
                  </a:lnTo>
                  <a:lnTo>
                    <a:pt x="1427438" y="2004379"/>
                  </a:lnTo>
                  <a:lnTo>
                    <a:pt x="1472122" y="1990376"/>
                  </a:lnTo>
                  <a:lnTo>
                    <a:pt x="1515841" y="1974421"/>
                  </a:lnTo>
                  <a:lnTo>
                    <a:pt x="1558538" y="1956568"/>
                  </a:lnTo>
                  <a:lnTo>
                    <a:pt x="1600158" y="1936872"/>
                  </a:lnTo>
                  <a:lnTo>
                    <a:pt x="1640642" y="1915386"/>
                  </a:lnTo>
                  <a:lnTo>
                    <a:pt x="1679936" y="1892166"/>
                  </a:lnTo>
                  <a:lnTo>
                    <a:pt x="1717982" y="1867264"/>
                  </a:lnTo>
                  <a:lnTo>
                    <a:pt x="1754723" y="1840735"/>
                  </a:lnTo>
                  <a:lnTo>
                    <a:pt x="1790103" y="1812633"/>
                  </a:lnTo>
                  <a:lnTo>
                    <a:pt x="1824066" y="1783013"/>
                  </a:lnTo>
                  <a:lnTo>
                    <a:pt x="1856554" y="1751929"/>
                  </a:lnTo>
                  <a:lnTo>
                    <a:pt x="1887512" y="1719433"/>
                  </a:lnTo>
                  <a:lnTo>
                    <a:pt x="1916883" y="1685582"/>
                  </a:lnTo>
                  <a:lnTo>
                    <a:pt x="1944609" y="1650428"/>
                  </a:lnTo>
                  <a:lnTo>
                    <a:pt x="1970636" y="1614027"/>
                  </a:lnTo>
                  <a:lnTo>
                    <a:pt x="1994905" y="1576431"/>
                  </a:lnTo>
                  <a:lnTo>
                    <a:pt x="2017361" y="1537696"/>
                  </a:lnTo>
                  <a:lnTo>
                    <a:pt x="2037947" y="1497875"/>
                  </a:lnTo>
                  <a:lnTo>
                    <a:pt x="2056605" y="1457023"/>
                  </a:lnTo>
                  <a:lnTo>
                    <a:pt x="2073281" y="1415193"/>
                  </a:lnTo>
                  <a:lnTo>
                    <a:pt x="2087917" y="1372440"/>
                  </a:lnTo>
                  <a:lnTo>
                    <a:pt x="2100456" y="1328818"/>
                  </a:lnTo>
                  <a:lnTo>
                    <a:pt x="2110842" y="1284381"/>
                  </a:lnTo>
                  <a:lnTo>
                    <a:pt x="2119019" y="1239183"/>
                  </a:lnTo>
                  <a:lnTo>
                    <a:pt x="2124930" y="1193278"/>
                  </a:lnTo>
                  <a:lnTo>
                    <a:pt x="2128517" y="1146721"/>
                  </a:lnTo>
                  <a:lnTo>
                    <a:pt x="2129726" y="1099565"/>
                  </a:lnTo>
                  <a:lnTo>
                    <a:pt x="2128517" y="1052410"/>
                  </a:lnTo>
                  <a:lnTo>
                    <a:pt x="2124930" y="1005853"/>
                  </a:lnTo>
                  <a:lnTo>
                    <a:pt x="2119019" y="959948"/>
                  </a:lnTo>
                  <a:lnTo>
                    <a:pt x="2110842" y="914750"/>
                  </a:lnTo>
                  <a:lnTo>
                    <a:pt x="2100456" y="870313"/>
                  </a:lnTo>
                  <a:lnTo>
                    <a:pt x="2087917" y="826691"/>
                  </a:lnTo>
                  <a:lnTo>
                    <a:pt x="2073281" y="783938"/>
                  </a:lnTo>
                  <a:lnTo>
                    <a:pt x="2056605" y="742108"/>
                  </a:lnTo>
                  <a:lnTo>
                    <a:pt x="2037947" y="701256"/>
                  </a:lnTo>
                  <a:lnTo>
                    <a:pt x="2017361" y="661435"/>
                  </a:lnTo>
                  <a:lnTo>
                    <a:pt x="1994905" y="622700"/>
                  </a:lnTo>
                  <a:lnTo>
                    <a:pt x="1970636" y="585104"/>
                  </a:lnTo>
                  <a:lnTo>
                    <a:pt x="1944609" y="548703"/>
                  </a:lnTo>
                  <a:lnTo>
                    <a:pt x="1916883" y="513549"/>
                  </a:lnTo>
                  <a:lnTo>
                    <a:pt x="1887512" y="479698"/>
                  </a:lnTo>
                  <a:lnTo>
                    <a:pt x="1856554" y="447202"/>
                  </a:lnTo>
                  <a:lnTo>
                    <a:pt x="1824066" y="416118"/>
                  </a:lnTo>
                  <a:lnTo>
                    <a:pt x="1790103" y="386498"/>
                  </a:lnTo>
                  <a:lnTo>
                    <a:pt x="1754723" y="358396"/>
                  </a:lnTo>
                  <a:lnTo>
                    <a:pt x="1717982" y="331867"/>
                  </a:lnTo>
                  <a:lnTo>
                    <a:pt x="1679936" y="306965"/>
                  </a:lnTo>
                  <a:lnTo>
                    <a:pt x="1640642" y="283745"/>
                  </a:lnTo>
                  <a:lnTo>
                    <a:pt x="1600158" y="262259"/>
                  </a:lnTo>
                  <a:lnTo>
                    <a:pt x="1558538" y="242563"/>
                  </a:lnTo>
                  <a:lnTo>
                    <a:pt x="1515841" y="224710"/>
                  </a:lnTo>
                  <a:lnTo>
                    <a:pt x="1472122" y="208755"/>
                  </a:lnTo>
                  <a:lnTo>
                    <a:pt x="1427438" y="194752"/>
                  </a:lnTo>
                  <a:lnTo>
                    <a:pt x="1381845" y="182754"/>
                  </a:lnTo>
                  <a:lnTo>
                    <a:pt x="1335401" y="172817"/>
                  </a:lnTo>
                  <a:lnTo>
                    <a:pt x="1288162" y="164993"/>
                  </a:lnTo>
                  <a:lnTo>
                    <a:pt x="1240183" y="159338"/>
                  </a:lnTo>
                  <a:lnTo>
                    <a:pt x="1191523" y="155905"/>
                  </a:lnTo>
                  <a:lnTo>
                    <a:pt x="1142238" y="154749"/>
                  </a:lnTo>
                  <a:lnTo>
                    <a:pt x="1092952" y="155905"/>
                  </a:lnTo>
                  <a:lnTo>
                    <a:pt x="1044292" y="159338"/>
                  </a:lnTo>
                  <a:lnTo>
                    <a:pt x="996313" y="164993"/>
                  </a:lnTo>
                  <a:lnTo>
                    <a:pt x="949074" y="172817"/>
                  </a:lnTo>
                  <a:lnTo>
                    <a:pt x="902630" y="182754"/>
                  </a:lnTo>
                  <a:lnTo>
                    <a:pt x="857037" y="194752"/>
                  </a:lnTo>
                  <a:lnTo>
                    <a:pt x="812353" y="208755"/>
                  </a:lnTo>
                  <a:lnTo>
                    <a:pt x="768634" y="224710"/>
                  </a:lnTo>
                  <a:lnTo>
                    <a:pt x="725937" y="242563"/>
                  </a:lnTo>
                  <a:lnTo>
                    <a:pt x="684317" y="262259"/>
                  </a:lnTo>
                  <a:lnTo>
                    <a:pt x="643833" y="283745"/>
                  </a:lnTo>
                  <a:lnTo>
                    <a:pt x="604539" y="306965"/>
                  </a:lnTo>
                  <a:lnTo>
                    <a:pt x="566493" y="331867"/>
                  </a:lnTo>
                  <a:lnTo>
                    <a:pt x="529752" y="358396"/>
                  </a:lnTo>
                  <a:lnTo>
                    <a:pt x="494372" y="386498"/>
                  </a:lnTo>
                  <a:lnTo>
                    <a:pt x="460409" y="416118"/>
                  </a:lnTo>
                  <a:lnTo>
                    <a:pt x="427921" y="447202"/>
                  </a:lnTo>
                  <a:lnTo>
                    <a:pt x="396963" y="479698"/>
                  </a:lnTo>
                  <a:lnTo>
                    <a:pt x="367592" y="513549"/>
                  </a:lnTo>
                  <a:lnTo>
                    <a:pt x="339866" y="548703"/>
                  </a:lnTo>
                  <a:lnTo>
                    <a:pt x="313839" y="585104"/>
                  </a:lnTo>
                  <a:lnTo>
                    <a:pt x="289570" y="622700"/>
                  </a:lnTo>
                  <a:lnTo>
                    <a:pt x="267114" y="661435"/>
                  </a:lnTo>
                  <a:lnTo>
                    <a:pt x="246528" y="701256"/>
                  </a:lnTo>
                  <a:lnTo>
                    <a:pt x="227870" y="742108"/>
                  </a:lnTo>
                  <a:lnTo>
                    <a:pt x="211194" y="783938"/>
                  </a:lnTo>
                  <a:lnTo>
                    <a:pt x="196558" y="826691"/>
                  </a:lnTo>
                  <a:lnTo>
                    <a:pt x="184019" y="870313"/>
                  </a:lnTo>
                  <a:lnTo>
                    <a:pt x="173633" y="914750"/>
                  </a:lnTo>
                  <a:lnTo>
                    <a:pt x="165456" y="959948"/>
                  </a:lnTo>
                  <a:lnTo>
                    <a:pt x="159545" y="1005853"/>
                  </a:lnTo>
                  <a:lnTo>
                    <a:pt x="155958" y="1052410"/>
                  </a:lnTo>
                  <a:lnTo>
                    <a:pt x="154749" y="1099565"/>
                  </a:lnTo>
                  <a:close/>
                </a:path>
              </a:pathLst>
            </a:custGeom>
            <a:ln w="12192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2">
            <a:extLst>
              <a:ext uri="{FF2B5EF4-FFF2-40B4-BE49-F238E27FC236}">
                <a16:creationId xmlns:a16="http://schemas.microsoft.com/office/drawing/2014/main" id="{1F504693-DB84-96CB-E475-6CC53116A957}"/>
              </a:ext>
            </a:extLst>
          </p:cNvPr>
          <p:cNvGrpSpPr/>
          <p:nvPr/>
        </p:nvGrpSpPr>
        <p:grpSpPr>
          <a:xfrm>
            <a:off x="4038600" y="3429000"/>
            <a:ext cx="1388110" cy="1695450"/>
            <a:chOff x="2434725" y="3642168"/>
            <a:chExt cx="1388110" cy="1695450"/>
          </a:xfrm>
        </p:grpSpPr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888429F7-FBF8-D4E7-53A6-957640CA1ADA}"/>
                </a:ext>
              </a:extLst>
            </p:cNvPr>
            <p:cNvSpPr/>
            <p:nvPr/>
          </p:nvSpPr>
          <p:spPr>
            <a:xfrm>
              <a:off x="2444631" y="3652074"/>
              <a:ext cx="1368425" cy="1675764"/>
            </a:xfrm>
            <a:custGeom>
              <a:avLst/>
              <a:gdLst/>
              <a:ahLst/>
              <a:cxnLst/>
              <a:rect l="l" t="t" r="r" b="b"/>
              <a:pathLst>
                <a:path w="1368425" h="1675764">
                  <a:moveTo>
                    <a:pt x="399376" y="0"/>
                  </a:moveTo>
                  <a:lnTo>
                    <a:pt x="0" y="306171"/>
                  </a:lnTo>
                  <a:lnTo>
                    <a:pt x="242773" y="302590"/>
                  </a:lnTo>
                  <a:lnTo>
                    <a:pt x="251621" y="351485"/>
                  </a:lnTo>
                  <a:lnTo>
                    <a:pt x="261660" y="400015"/>
                  </a:lnTo>
                  <a:lnTo>
                    <a:pt x="272878" y="448161"/>
                  </a:lnTo>
                  <a:lnTo>
                    <a:pt x="285261" y="495905"/>
                  </a:lnTo>
                  <a:lnTo>
                    <a:pt x="298799" y="543228"/>
                  </a:lnTo>
                  <a:lnTo>
                    <a:pt x="313477" y="590112"/>
                  </a:lnTo>
                  <a:lnTo>
                    <a:pt x="329283" y="636539"/>
                  </a:lnTo>
                  <a:lnTo>
                    <a:pt x="346205" y="682489"/>
                  </a:lnTo>
                  <a:lnTo>
                    <a:pt x="364230" y="727944"/>
                  </a:lnTo>
                  <a:lnTo>
                    <a:pt x="383345" y="772886"/>
                  </a:lnTo>
                  <a:lnTo>
                    <a:pt x="403538" y="817297"/>
                  </a:lnTo>
                  <a:lnTo>
                    <a:pt x="424796" y="861157"/>
                  </a:lnTo>
                  <a:lnTo>
                    <a:pt x="447107" y="904449"/>
                  </a:lnTo>
                  <a:lnTo>
                    <a:pt x="470458" y="947154"/>
                  </a:lnTo>
                  <a:lnTo>
                    <a:pt x="494836" y="989253"/>
                  </a:lnTo>
                  <a:lnTo>
                    <a:pt x="520229" y="1030728"/>
                  </a:lnTo>
                  <a:lnTo>
                    <a:pt x="546624" y="1071560"/>
                  </a:lnTo>
                  <a:lnTo>
                    <a:pt x="574009" y="1111731"/>
                  </a:lnTo>
                  <a:lnTo>
                    <a:pt x="602370" y="1151223"/>
                  </a:lnTo>
                  <a:lnTo>
                    <a:pt x="631696" y="1190017"/>
                  </a:lnTo>
                  <a:lnTo>
                    <a:pt x="661974" y="1228094"/>
                  </a:lnTo>
                  <a:lnTo>
                    <a:pt x="693191" y="1265436"/>
                  </a:lnTo>
                  <a:lnTo>
                    <a:pt x="725334" y="1302025"/>
                  </a:lnTo>
                  <a:lnTo>
                    <a:pt x="758392" y="1337842"/>
                  </a:lnTo>
                  <a:lnTo>
                    <a:pt x="792350" y="1372868"/>
                  </a:lnTo>
                  <a:lnTo>
                    <a:pt x="827198" y="1407085"/>
                  </a:lnTo>
                  <a:lnTo>
                    <a:pt x="862921" y="1440475"/>
                  </a:lnTo>
                  <a:lnTo>
                    <a:pt x="899508" y="1473019"/>
                  </a:lnTo>
                  <a:lnTo>
                    <a:pt x="936946" y="1504698"/>
                  </a:lnTo>
                  <a:lnTo>
                    <a:pt x="975222" y="1535495"/>
                  </a:lnTo>
                  <a:lnTo>
                    <a:pt x="1014324" y="1565390"/>
                  </a:lnTo>
                  <a:lnTo>
                    <a:pt x="1054239" y="1594365"/>
                  </a:lnTo>
                  <a:lnTo>
                    <a:pt x="1094955" y="1622402"/>
                  </a:lnTo>
                  <a:lnTo>
                    <a:pt x="1136459" y="1649482"/>
                  </a:lnTo>
                  <a:lnTo>
                    <a:pt x="1178737" y="1675587"/>
                  </a:lnTo>
                  <a:lnTo>
                    <a:pt x="1368018" y="1360297"/>
                  </a:lnTo>
                  <a:lnTo>
                    <a:pt x="1325314" y="1333749"/>
                  </a:lnTo>
                  <a:lnTo>
                    <a:pt x="1283582" y="1305976"/>
                  </a:lnTo>
                  <a:lnTo>
                    <a:pt x="1242844" y="1277007"/>
                  </a:lnTo>
                  <a:lnTo>
                    <a:pt x="1203119" y="1246869"/>
                  </a:lnTo>
                  <a:lnTo>
                    <a:pt x="1164427" y="1215591"/>
                  </a:lnTo>
                  <a:lnTo>
                    <a:pt x="1126790" y="1183202"/>
                  </a:lnTo>
                  <a:lnTo>
                    <a:pt x="1090227" y="1149731"/>
                  </a:lnTo>
                  <a:lnTo>
                    <a:pt x="1054758" y="1115206"/>
                  </a:lnTo>
                  <a:lnTo>
                    <a:pt x="1020405" y="1079656"/>
                  </a:lnTo>
                  <a:lnTo>
                    <a:pt x="987186" y="1043110"/>
                  </a:lnTo>
                  <a:lnTo>
                    <a:pt x="955122" y="1005596"/>
                  </a:lnTo>
                  <a:lnTo>
                    <a:pt x="924234" y="967142"/>
                  </a:lnTo>
                  <a:lnTo>
                    <a:pt x="894542" y="927778"/>
                  </a:lnTo>
                  <a:lnTo>
                    <a:pt x="866066" y="887532"/>
                  </a:lnTo>
                  <a:lnTo>
                    <a:pt x="838826" y="846433"/>
                  </a:lnTo>
                  <a:lnTo>
                    <a:pt x="812843" y="804510"/>
                  </a:lnTo>
                  <a:lnTo>
                    <a:pt x="788137" y="761790"/>
                  </a:lnTo>
                  <a:lnTo>
                    <a:pt x="764728" y="718303"/>
                  </a:lnTo>
                  <a:lnTo>
                    <a:pt x="742636" y="674077"/>
                  </a:lnTo>
                  <a:lnTo>
                    <a:pt x="721882" y="629142"/>
                  </a:lnTo>
                  <a:lnTo>
                    <a:pt x="702486" y="583525"/>
                  </a:lnTo>
                  <a:lnTo>
                    <a:pt x="684467" y="537255"/>
                  </a:lnTo>
                  <a:lnTo>
                    <a:pt x="667848" y="490361"/>
                  </a:lnTo>
                  <a:lnTo>
                    <a:pt x="652647" y="442871"/>
                  </a:lnTo>
                  <a:lnTo>
                    <a:pt x="638885" y="394815"/>
                  </a:lnTo>
                  <a:lnTo>
                    <a:pt x="626582" y="346220"/>
                  </a:lnTo>
                  <a:lnTo>
                    <a:pt x="615759" y="297116"/>
                  </a:lnTo>
                  <a:lnTo>
                    <a:pt x="857973" y="293560"/>
                  </a:lnTo>
                  <a:lnTo>
                    <a:pt x="39937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6B8F4C91-C1F3-4F1D-DD62-B7E6019D4156}"/>
                </a:ext>
              </a:extLst>
            </p:cNvPr>
            <p:cNvSpPr/>
            <p:nvPr/>
          </p:nvSpPr>
          <p:spPr>
            <a:xfrm>
              <a:off x="2444631" y="3652074"/>
              <a:ext cx="1368425" cy="1675764"/>
            </a:xfrm>
            <a:custGeom>
              <a:avLst/>
              <a:gdLst/>
              <a:ahLst/>
              <a:cxnLst/>
              <a:rect l="l" t="t" r="r" b="b"/>
              <a:pathLst>
                <a:path w="1368425" h="1675764">
                  <a:moveTo>
                    <a:pt x="1178737" y="1675587"/>
                  </a:moveTo>
                  <a:lnTo>
                    <a:pt x="1136459" y="1649482"/>
                  </a:lnTo>
                  <a:lnTo>
                    <a:pt x="1094955" y="1622402"/>
                  </a:lnTo>
                  <a:lnTo>
                    <a:pt x="1054239" y="1594365"/>
                  </a:lnTo>
                  <a:lnTo>
                    <a:pt x="1014324" y="1565390"/>
                  </a:lnTo>
                  <a:lnTo>
                    <a:pt x="975222" y="1535495"/>
                  </a:lnTo>
                  <a:lnTo>
                    <a:pt x="936946" y="1504698"/>
                  </a:lnTo>
                  <a:lnTo>
                    <a:pt x="899508" y="1473019"/>
                  </a:lnTo>
                  <a:lnTo>
                    <a:pt x="862921" y="1440475"/>
                  </a:lnTo>
                  <a:lnTo>
                    <a:pt x="827198" y="1407085"/>
                  </a:lnTo>
                  <a:lnTo>
                    <a:pt x="792350" y="1372868"/>
                  </a:lnTo>
                  <a:lnTo>
                    <a:pt x="758392" y="1337842"/>
                  </a:lnTo>
                  <a:lnTo>
                    <a:pt x="725334" y="1302025"/>
                  </a:lnTo>
                  <a:lnTo>
                    <a:pt x="693191" y="1265436"/>
                  </a:lnTo>
                  <a:lnTo>
                    <a:pt x="661974" y="1228094"/>
                  </a:lnTo>
                  <a:lnTo>
                    <a:pt x="631696" y="1190017"/>
                  </a:lnTo>
                  <a:lnTo>
                    <a:pt x="602370" y="1151223"/>
                  </a:lnTo>
                  <a:lnTo>
                    <a:pt x="574009" y="1111731"/>
                  </a:lnTo>
                  <a:lnTo>
                    <a:pt x="546624" y="1071560"/>
                  </a:lnTo>
                  <a:lnTo>
                    <a:pt x="520229" y="1030728"/>
                  </a:lnTo>
                  <a:lnTo>
                    <a:pt x="494836" y="989253"/>
                  </a:lnTo>
                  <a:lnTo>
                    <a:pt x="470458" y="947154"/>
                  </a:lnTo>
                  <a:lnTo>
                    <a:pt x="447107" y="904449"/>
                  </a:lnTo>
                  <a:lnTo>
                    <a:pt x="424796" y="861157"/>
                  </a:lnTo>
                  <a:lnTo>
                    <a:pt x="403538" y="817297"/>
                  </a:lnTo>
                  <a:lnTo>
                    <a:pt x="383345" y="772886"/>
                  </a:lnTo>
                  <a:lnTo>
                    <a:pt x="364230" y="727944"/>
                  </a:lnTo>
                  <a:lnTo>
                    <a:pt x="346205" y="682489"/>
                  </a:lnTo>
                  <a:lnTo>
                    <a:pt x="329283" y="636539"/>
                  </a:lnTo>
                  <a:lnTo>
                    <a:pt x="313477" y="590112"/>
                  </a:lnTo>
                  <a:lnTo>
                    <a:pt x="298799" y="543228"/>
                  </a:lnTo>
                  <a:lnTo>
                    <a:pt x="285261" y="495905"/>
                  </a:lnTo>
                  <a:lnTo>
                    <a:pt x="272878" y="448161"/>
                  </a:lnTo>
                  <a:lnTo>
                    <a:pt x="261660" y="400015"/>
                  </a:lnTo>
                  <a:lnTo>
                    <a:pt x="251621" y="351485"/>
                  </a:lnTo>
                  <a:lnTo>
                    <a:pt x="242773" y="302590"/>
                  </a:lnTo>
                  <a:lnTo>
                    <a:pt x="0" y="306171"/>
                  </a:lnTo>
                  <a:lnTo>
                    <a:pt x="399376" y="0"/>
                  </a:lnTo>
                  <a:lnTo>
                    <a:pt x="857973" y="293560"/>
                  </a:lnTo>
                  <a:lnTo>
                    <a:pt x="615759" y="297116"/>
                  </a:lnTo>
                  <a:lnTo>
                    <a:pt x="626582" y="346220"/>
                  </a:lnTo>
                  <a:lnTo>
                    <a:pt x="638885" y="394815"/>
                  </a:lnTo>
                  <a:lnTo>
                    <a:pt x="652647" y="442871"/>
                  </a:lnTo>
                  <a:lnTo>
                    <a:pt x="667848" y="490361"/>
                  </a:lnTo>
                  <a:lnTo>
                    <a:pt x="684467" y="537255"/>
                  </a:lnTo>
                  <a:lnTo>
                    <a:pt x="702486" y="583525"/>
                  </a:lnTo>
                  <a:lnTo>
                    <a:pt x="721882" y="629142"/>
                  </a:lnTo>
                  <a:lnTo>
                    <a:pt x="742636" y="674077"/>
                  </a:lnTo>
                  <a:lnTo>
                    <a:pt x="764728" y="718303"/>
                  </a:lnTo>
                  <a:lnTo>
                    <a:pt x="788137" y="761790"/>
                  </a:lnTo>
                  <a:lnTo>
                    <a:pt x="812843" y="804510"/>
                  </a:lnTo>
                  <a:lnTo>
                    <a:pt x="838826" y="846433"/>
                  </a:lnTo>
                  <a:lnTo>
                    <a:pt x="866066" y="887532"/>
                  </a:lnTo>
                  <a:lnTo>
                    <a:pt x="894542" y="927778"/>
                  </a:lnTo>
                  <a:lnTo>
                    <a:pt x="924234" y="967142"/>
                  </a:lnTo>
                  <a:lnTo>
                    <a:pt x="955122" y="1005596"/>
                  </a:lnTo>
                  <a:lnTo>
                    <a:pt x="987186" y="1043110"/>
                  </a:lnTo>
                  <a:lnTo>
                    <a:pt x="1020405" y="1079656"/>
                  </a:lnTo>
                  <a:lnTo>
                    <a:pt x="1054758" y="1115206"/>
                  </a:lnTo>
                  <a:lnTo>
                    <a:pt x="1090227" y="1149731"/>
                  </a:lnTo>
                  <a:lnTo>
                    <a:pt x="1126790" y="1183202"/>
                  </a:lnTo>
                  <a:lnTo>
                    <a:pt x="1164427" y="1215591"/>
                  </a:lnTo>
                  <a:lnTo>
                    <a:pt x="1203119" y="1246869"/>
                  </a:lnTo>
                  <a:lnTo>
                    <a:pt x="1242844" y="1277007"/>
                  </a:lnTo>
                  <a:lnTo>
                    <a:pt x="1283582" y="1305976"/>
                  </a:lnTo>
                  <a:lnTo>
                    <a:pt x="1325314" y="1333749"/>
                  </a:lnTo>
                  <a:lnTo>
                    <a:pt x="1368018" y="1360297"/>
                  </a:lnTo>
                  <a:lnTo>
                    <a:pt x="1178737" y="167558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5"/>
          <p:cNvSpPr txBox="1"/>
          <p:nvPr/>
        </p:nvSpPr>
        <p:spPr>
          <a:xfrm>
            <a:off x="3863125" y="1421086"/>
            <a:ext cx="1425575" cy="188087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55"/>
              </a:spcBef>
            </a:pPr>
            <a:r>
              <a:rPr sz="2300" spc="-40" dirty="0">
                <a:latin typeface="Segoe UI Light" panose="020B0502040204020203" pitchFamily="34" charset="0"/>
                <a:cs typeface="Segoe UI Light" panose="020B0502040204020203" pitchFamily="34" charset="0"/>
              </a:rPr>
              <a:t>Year</a:t>
            </a:r>
            <a:r>
              <a:rPr sz="2300" spc="-7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300" spc="-35" dirty="0">
                <a:latin typeface="Segoe UI Light" panose="020B0502040204020203" pitchFamily="34" charset="0"/>
                <a:cs typeface="Segoe UI Light" panose="020B0502040204020203" pitchFamily="34" charset="0"/>
              </a:rPr>
              <a:t>#3</a:t>
            </a:r>
            <a:endParaRPr sz="23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2700" marR="5080" algn="ctr">
              <a:lnSpc>
                <a:spcPct val="91500"/>
              </a:lnSpc>
              <a:spcBef>
                <a:spcPts val="990"/>
              </a:spcBef>
            </a:pPr>
            <a:r>
              <a:rPr sz="2300" spc="-70" dirty="0">
                <a:latin typeface="Segoe UI Light" panose="020B0502040204020203" pitchFamily="34" charset="0"/>
                <a:cs typeface="Segoe UI Light" panose="020B0502040204020203" pitchFamily="34" charset="0"/>
              </a:rPr>
              <a:t>RFP,</a:t>
            </a:r>
            <a:r>
              <a:rPr sz="2300" spc="-5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300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Review </a:t>
            </a:r>
            <a:r>
              <a:rPr sz="23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Process</a:t>
            </a:r>
            <a:r>
              <a:rPr sz="2300" spc="-11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300" spc="-50" dirty="0">
                <a:latin typeface="Segoe UI Light" panose="020B0502040204020203" pitchFamily="34" charset="0"/>
                <a:cs typeface="Segoe UI Light" panose="020B0502040204020203" pitchFamily="34" charset="0"/>
              </a:rPr>
              <a:t>&amp; </a:t>
            </a:r>
            <a:r>
              <a:rPr sz="2300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Awarding Grants</a:t>
            </a:r>
            <a:endParaRPr sz="23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object 3"/>
          <p:cNvSpPr txBox="1"/>
          <p:nvPr/>
        </p:nvSpPr>
        <p:spPr>
          <a:xfrm>
            <a:off x="7015002" y="1673780"/>
            <a:ext cx="1570162" cy="123303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55"/>
              </a:spcBef>
            </a:pPr>
            <a:r>
              <a:rPr sz="2300" spc="-40" dirty="0">
                <a:latin typeface="Segoe UI Light" panose="020B0502040204020203" pitchFamily="34" charset="0"/>
                <a:cs typeface="Segoe UI Light" panose="020B0502040204020203" pitchFamily="34" charset="0"/>
              </a:rPr>
              <a:t>Year</a:t>
            </a:r>
            <a:r>
              <a:rPr sz="2300" spc="-7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300" spc="-35" dirty="0">
                <a:latin typeface="Segoe UI Light" panose="020B0502040204020203" pitchFamily="34" charset="0"/>
                <a:cs typeface="Segoe UI Light" panose="020B0502040204020203" pitchFamily="34" charset="0"/>
              </a:rPr>
              <a:t>#1</a:t>
            </a:r>
            <a:endParaRPr sz="23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2065" marR="5080" algn="ctr">
              <a:lnSpc>
                <a:spcPts val="2520"/>
              </a:lnSpc>
              <a:spcBef>
                <a:spcPts val="1040"/>
              </a:spcBef>
            </a:pPr>
            <a:r>
              <a:rPr sz="2300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Onboarding Grantees</a:t>
            </a:r>
            <a:endParaRPr sz="23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object 11"/>
          <p:cNvSpPr txBox="1"/>
          <p:nvPr/>
        </p:nvSpPr>
        <p:spPr>
          <a:xfrm>
            <a:off x="5542256" y="4472308"/>
            <a:ext cx="1226272" cy="1019766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74295" algn="just">
              <a:lnSpc>
                <a:spcPct val="91500"/>
              </a:lnSpc>
              <a:spcBef>
                <a:spcPts val="335"/>
              </a:spcBef>
            </a:pPr>
            <a:r>
              <a:rPr sz="2300" spc="-40" dirty="0">
                <a:latin typeface="Segoe UI Light" panose="020B0502040204020203" pitchFamily="34" charset="0"/>
                <a:cs typeface="Segoe UI Light" panose="020B0502040204020203" pitchFamily="34" charset="0"/>
              </a:rPr>
              <a:t>Year</a:t>
            </a:r>
            <a:r>
              <a:rPr sz="2300" spc="-35" dirty="0">
                <a:latin typeface="Segoe UI Light" panose="020B0502040204020203" pitchFamily="34" charset="0"/>
                <a:cs typeface="Segoe UI Light" panose="020B0502040204020203" pitchFamily="34" charset="0"/>
              </a:rPr>
              <a:t>#2</a:t>
            </a:r>
            <a:r>
              <a:rPr sz="2300" b="1" spc="-3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300" spc="-25" dirty="0">
                <a:latin typeface="Segoe UI Light" panose="020B0502040204020203" pitchFamily="34" charset="0"/>
                <a:cs typeface="Segoe UI Light" panose="020B0502040204020203" pitchFamily="34" charset="0"/>
              </a:rPr>
              <a:t>Strategic </a:t>
            </a:r>
            <a:r>
              <a:rPr sz="2300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Planning</a:t>
            </a:r>
            <a:endParaRPr sz="23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670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634" y="246139"/>
            <a:ext cx="8535766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POC</a:t>
            </a:r>
            <a:r>
              <a:rPr spc="-65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Meeting</a:t>
            </a:r>
            <a:r>
              <a:rPr spc="-7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Schedule</a:t>
            </a:r>
            <a:r>
              <a:rPr spc="-6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pc="-25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</a:t>
            </a:r>
            <a:r>
              <a:rPr lang="en-US" spc="-25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</a:t>
            </a:r>
            <a:r>
              <a:rPr spc="-25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</a:t>
            </a:r>
            <a:r>
              <a:rPr spc="-2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</a:t>
            </a:r>
            <a:r>
              <a:rPr lang="en-US" spc="-2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  <a:endParaRPr spc="-20" dirty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608385"/>
              </p:ext>
            </p:extLst>
          </p:nvPr>
        </p:nvGraphicFramePr>
        <p:xfrm>
          <a:off x="762000" y="1143000"/>
          <a:ext cx="7924800" cy="5092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4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5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5029">
                  <a:extLst>
                    <a:ext uri="{9D8B030D-6E8A-4147-A177-3AD203B41FA5}">
                      <a16:colId xmlns:a16="http://schemas.microsoft.com/office/drawing/2014/main" val="36932009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sz="1800" b="1" spc="-10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Month/Year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2286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2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First Wednesday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8382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2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Third Wednesday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8382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July 2025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2286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162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July 2, 2025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838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162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July 16, 2025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838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049257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sz="1800" b="1" spc="-10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August 2025 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2286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162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RECESS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8382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162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RECESS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8382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sz="1800" b="1" spc="-10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September 2025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2286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2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September 3, 2025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8382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2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September 17, 2025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8382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403"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sz="1800" b="1" spc="-10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October 2025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2286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162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October 1, 2025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838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162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October 15, 2025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838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697">
                <a:tc>
                  <a:txBody>
                    <a:bodyPr/>
                    <a:lstStyle/>
                    <a:p>
                      <a:pPr marL="7239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sz="1800" b="1" spc="-10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November 2025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2286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2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800" b="1" spc="-20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November 5, 2025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8382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2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November 19, 2025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8382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357">
                <a:tc>
                  <a:txBody>
                    <a:bodyPr/>
                    <a:lstStyle/>
                    <a:p>
                      <a:pPr marL="7556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sz="1800" b="1" spc="-10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December 2025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2286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162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December 3, 2025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838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162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December 17, 2025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838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017"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sz="1800" b="1" spc="-10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January 2026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2286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2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January 7, 2026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8382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2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January 21, 2026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8382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sz="1800" b="1" spc="-25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February 2026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2286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162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February 4, 2026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838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162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February 18, 2026 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838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556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sz="1800" b="1" spc="-20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March 2026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2286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2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March 4, 2026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8382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2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March 18, 2026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8382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2397">
                <a:tc>
                  <a:txBody>
                    <a:bodyPr/>
                    <a:lstStyle/>
                    <a:p>
                      <a:pPr marL="7239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sz="1800" b="1" spc="-20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April 2026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2286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162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800" b="1" spc="-20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April 1, 2026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838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162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April 15, 2026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838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257">
                <a:tc>
                  <a:txBody>
                    <a:bodyPr/>
                    <a:lstStyle/>
                    <a:p>
                      <a:pPr marL="7239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May 2026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2286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2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May 6, 2026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8382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2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May 20, 2026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8382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607917"/>
                  </a:ext>
                </a:extLst>
              </a:tr>
              <a:tr h="168117">
                <a:tc>
                  <a:txBody>
                    <a:bodyPr/>
                    <a:lstStyle/>
                    <a:p>
                      <a:pPr marL="7239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June 2026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2286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162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June 3, 2026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8382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162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June 17, 2026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8382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68209"/>
                  </a:ext>
                </a:extLst>
              </a:tr>
              <a:tr h="168117">
                <a:tc>
                  <a:txBody>
                    <a:bodyPr/>
                    <a:lstStyle/>
                    <a:p>
                      <a:pPr marL="7239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July 2026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2286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2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July 1, 2026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8382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2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July 15, 2026</a:t>
                      </a:r>
                      <a:endParaRPr sz="1800" dirty="0">
                        <a:solidFill>
                          <a:schemeClr val="tx1"/>
                        </a:solidFill>
                        <a:latin typeface="Segoe UI Semibold"/>
                        <a:cs typeface="Segoe UI Semibold"/>
                      </a:endParaRPr>
                    </a:p>
                  </a:txBody>
                  <a:tcPr marL="0" marR="0" marT="8382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54607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793558" y="832206"/>
            <a:ext cx="586168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Segoe UI Black"/>
                <a:cs typeface="Segoe UI Black"/>
              </a:rPr>
              <a:t>POC</a:t>
            </a:r>
            <a:r>
              <a:rPr sz="1200" b="1" spc="-45" dirty="0">
                <a:latin typeface="Segoe UI Black"/>
                <a:cs typeface="Segoe UI Black"/>
              </a:rPr>
              <a:t> </a:t>
            </a:r>
            <a:r>
              <a:rPr sz="1200" b="1" dirty="0">
                <a:latin typeface="Segoe UI Black"/>
                <a:cs typeface="Segoe UI Black"/>
              </a:rPr>
              <a:t>Meetings</a:t>
            </a:r>
            <a:r>
              <a:rPr sz="1200" b="1" spc="-35" dirty="0">
                <a:latin typeface="Segoe UI Black"/>
                <a:cs typeface="Segoe UI Black"/>
              </a:rPr>
              <a:t> </a:t>
            </a:r>
            <a:r>
              <a:rPr sz="1200" b="1" dirty="0">
                <a:latin typeface="Segoe UI Black"/>
                <a:cs typeface="Segoe UI Black"/>
              </a:rPr>
              <a:t>take</a:t>
            </a:r>
            <a:r>
              <a:rPr sz="1200" b="1" spc="-45" dirty="0">
                <a:latin typeface="Segoe UI Black"/>
                <a:cs typeface="Segoe UI Black"/>
              </a:rPr>
              <a:t> </a:t>
            </a:r>
            <a:r>
              <a:rPr sz="1200" b="1" dirty="0">
                <a:latin typeface="Segoe UI Black"/>
                <a:cs typeface="Segoe UI Black"/>
              </a:rPr>
              <a:t>place</a:t>
            </a:r>
            <a:r>
              <a:rPr sz="1200" b="1" spc="-40" dirty="0">
                <a:latin typeface="Segoe UI Black"/>
                <a:cs typeface="Segoe UI Black"/>
              </a:rPr>
              <a:t> </a:t>
            </a:r>
            <a:r>
              <a:rPr sz="1200" b="1" dirty="0">
                <a:latin typeface="Segoe UI Black"/>
                <a:cs typeface="Segoe UI Black"/>
              </a:rPr>
              <a:t>on</a:t>
            </a:r>
            <a:r>
              <a:rPr sz="1200" b="1" spc="-55" dirty="0">
                <a:latin typeface="Segoe UI Black"/>
                <a:cs typeface="Segoe UI Black"/>
              </a:rPr>
              <a:t> </a:t>
            </a:r>
            <a:r>
              <a:rPr sz="1200" b="1" dirty="0">
                <a:latin typeface="Segoe UI Black"/>
                <a:cs typeface="Segoe UI Black"/>
              </a:rPr>
              <a:t>the</a:t>
            </a:r>
            <a:r>
              <a:rPr sz="1200" b="1" spc="-35" dirty="0">
                <a:latin typeface="Segoe UI Black"/>
                <a:cs typeface="Segoe UI Black"/>
              </a:rPr>
              <a:t> </a:t>
            </a:r>
            <a:r>
              <a:rPr sz="1200" b="1" spc="-25" dirty="0">
                <a:latin typeface="Segoe UI Black"/>
                <a:cs typeface="Segoe UI Black"/>
              </a:rPr>
              <a:t>1</a:t>
            </a:r>
            <a:r>
              <a:rPr sz="1200" b="1" spc="-37" baseline="24305" dirty="0">
                <a:latin typeface="Segoe UI Black"/>
                <a:cs typeface="Segoe UI Black"/>
              </a:rPr>
              <a:t>st </a:t>
            </a:r>
            <a:r>
              <a:rPr lang="en-US" sz="1200" b="1" dirty="0">
                <a:latin typeface="Segoe UI Black"/>
                <a:cs typeface="Segoe UI Black"/>
              </a:rPr>
              <a:t>and/o</a:t>
            </a:r>
            <a:r>
              <a:rPr sz="1200" b="1" dirty="0">
                <a:latin typeface="Segoe UI Black"/>
                <a:cs typeface="Segoe UI Black"/>
              </a:rPr>
              <a:t>r</a:t>
            </a:r>
            <a:r>
              <a:rPr sz="1200" b="1" spc="-40" dirty="0">
                <a:latin typeface="Segoe UI Black"/>
                <a:cs typeface="Segoe UI Black"/>
              </a:rPr>
              <a:t> </a:t>
            </a:r>
            <a:r>
              <a:rPr sz="1200" b="1" dirty="0">
                <a:latin typeface="Segoe UI Black"/>
                <a:cs typeface="Segoe UI Black"/>
              </a:rPr>
              <a:t>3</a:t>
            </a:r>
            <a:r>
              <a:rPr sz="1200" b="1" baseline="24305" dirty="0">
                <a:latin typeface="Segoe UI Black"/>
                <a:cs typeface="Segoe UI Black"/>
              </a:rPr>
              <a:t>rd*</a:t>
            </a:r>
            <a:r>
              <a:rPr sz="1200" b="1" spc="277" baseline="24305" dirty="0">
                <a:latin typeface="Segoe UI Black"/>
                <a:cs typeface="Segoe UI Black"/>
              </a:rPr>
              <a:t> </a:t>
            </a:r>
            <a:r>
              <a:rPr sz="1200" b="1" dirty="0">
                <a:latin typeface="Segoe UI Black"/>
                <a:cs typeface="Segoe UI Black"/>
              </a:rPr>
              <a:t>Wednesday</a:t>
            </a:r>
            <a:r>
              <a:rPr sz="1200" b="1" spc="-35" dirty="0">
                <a:latin typeface="Segoe UI Black"/>
                <a:cs typeface="Segoe UI Black"/>
              </a:rPr>
              <a:t> </a:t>
            </a:r>
            <a:r>
              <a:rPr sz="1200" b="1" dirty="0">
                <a:latin typeface="Segoe UI Black"/>
                <a:cs typeface="Segoe UI Black"/>
              </a:rPr>
              <a:t>of</a:t>
            </a:r>
            <a:r>
              <a:rPr sz="1200" b="1" spc="-35" dirty="0">
                <a:latin typeface="Segoe UI Black"/>
                <a:cs typeface="Segoe UI Black"/>
              </a:rPr>
              <a:t> </a:t>
            </a:r>
            <a:r>
              <a:rPr sz="1200" b="1" dirty="0">
                <a:latin typeface="Segoe UI Black"/>
                <a:cs typeface="Segoe UI Black"/>
              </a:rPr>
              <a:t>the</a:t>
            </a:r>
            <a:r>
              <a:rPr sz="1200" b="1" spc="-25" dirty="0">
                <a:latin typeface="Segoe UI Black"/>
                <a:cs typeface="Segoe UI Black"/>
              </a:rPr>
              <a:t> </a:t>
            </a:r>
            <a:r>
              <a:rPr sz="1200" b="1" spc="-10" dirty="0">
                <a:latin typeface="Segoe UI Black"/>
                <a:cs typeface="Segoe UI Black"/>
              </a:rPr>
              <a:t>month</a:t>
            </a:r>
            <a:endParaRPr sz="1200" dirty="0">
              <a:latin typeface="Segoe UI Black"/>
              <a:cs typeface="Segoe UI Black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58286B51-74B4-80F8-122B-62B091BC2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4" y="6118806"/>
            <a:ext cx="8239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5F0524-6ADD-B5BF-1CD4-4C7A87593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C2EB081-AA69-9904-A387-1528AA38F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D7D3B46-B532-24CF-E7AA-794A51A7E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6571" y="1247775"/>
            <a:ext cx="6858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BD38C5-91F2-BF48-E253-26ABA62BF1F9}"/>
              </a:ext>
            </a:extLst>
          </p:cNvPr>
          <p:cNvSpPr txBox="1"/>
          <p:nvPr/>
        </p:nvSpPr>
        <p:spPr>
          <a:xfrm>
            <a:off x="1353741" y="1442172"/>
            <a:ext cx="6436518" cy="2177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b="1" dirty="0">
              <a:latin typeface="Segoe UI Black" panose="020B0A02040204020203" pitchFamily="34" charset="0"/>
              <a:ea typeface="Segoe UI Black" panose="020B0A02040204020203" pitchFamily="34" charset="0"/>
              <a:cs typeface="Calibri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b="1" dirty="0">
              <a:latin typeface="Segoe UI Black" panose="020B0A02040204020203" pitchFamily="34" charset="0"/>
              <a:ea typeface="Segoe UI Black" panose="020B0A02040204020203" pitchFamily="34" charset="0"/>
              <a:cs typeface="Calibri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200" b="1" dirty="0"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</a:rPr>
              <a:t>POC</a:t>
            </a:r>
            <a:r>
              <a:rPr lang="en-US" sz="6200" b="1" spc="-150" dirty="0"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</a:rPr>
              <a:t> </a:t>
            </a:r>
            <a:r>
              <a:rPr lang="en-US" sz="6200" b="1" spc="-10" dirty="0"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</a:rPr>
              <a:t>Governance</a:t>
            </a:r>
            <a:endParaRPr lang="en-US" sz="6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700" kern="1200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+mj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C78CDC-EE1B-83FF-929B-15F0F6620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5904" y="3912322"/>
            <a:ext cx="541933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89BDD01-B4F5-00A7-E81E-B4EB1D07FB27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95"/>
              </a:spcBef>
            </a:pPr>
            <a:fld id="{81D60167-4931-47E6-BA6A-407CBD079E47}" type="slidenum">
              <a:rPr lang="en-US" sz="1200" spc="-25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Bef>
                  <a:spcPts val="195"/>
                </a:spcBef>
              </a:pPr>
              <a:t>18</a:t>
            </a:fld>
            <a:endParaRPr lang="en-US" sz="1200" spc="-2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4E16BC-D06D-DA26-091D-5AE4B8D56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4" y="6003926"/>
            <a:ext cx="8239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999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114620-4D91-4C3E-8CC7-2BBAA57D0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1EB32957-8296-BE6D-A10B-284BB4CA035E}"/>
              </a:ext>
            </a:extLst>
          </p:cNvPr>
          <p:cNvSpPr/>
          <p:nvPr/>
        </p:nvSpPr>
        <p:spPr>
          <a:xfrm>
            <a:off x="-33867" y="0"/>
            <a:ext cx="3216275" cy="6858000"/>
          </a:xfrm>
          <a:custGeom>
            <a:avLst/>
            <a:gdLst/>
            <a:ahLst/>
            <a:cxnLst/>
            <a:rect l="l" t="t" r="r" b="b"/>
            <a:pathLst>
              <a:path w="3200400" h="6858000">
                <a:moveTo>
                  <a:pt x="3200400" y="0"/>
                </a:moveTo>
                <a:lnTo>
                  <a:pt x="0" y="0"/>
                </a:lnTo>
                <a:lnTo>
                  <a:pt x="0" y="6858000"/>
                </a:lnTo>
                <a:lnTo>
                  <a:pt x="3200400" y="6858000"/>
                </a:lnTo>
                <a:lnTo>
                  <a:pt x="32004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FCAAB6B0-EB0D-B7B3-86AC-2D1B03D0D43D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50" dirty="0"/>
              <a:t>19</a:t>
            </a:fld>
            <a:endParaRPr spc="-50" dirty="0"/>
          </a:p>
        </p:txBody>
      </p:sp>
      <p:pic>
        <p:nvPicPr>
          <p:cNvPr id="2053" name="Picture 1">
            <a:extLst>
              <a:ext uri="{FF2B5EF4-FFF2-40B4-BE49-F238E27FC236}">
                <a16:creationId xmlns:a16="http://schemas.microsoft.com/office/drawing/2014/main" id="{B9113BDA-1308-56E2-BB39-048D36561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" y="6115021"/>
            <a:ext cx="8239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id="{5291C187-5115-896B-044A-6B134EA92D67}"/>
              </a:ext>
            </a:extLst>
          </p:cNvPr>
          <p:cNvSpPr txBox="1"/>
          <p:nvPr/>
        </p:nvSpPr>
        <p:spPr>
          <a:xfrm>
            <a:off x="20003" y="1066800"/>
            <a:ext cx="3162405" cy="1649811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2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Planning</a:t>
            </a:r>
            <a:r>
              <a:rPr lang="en-US" sz="2400" b="1" spc="-105" dirty="0"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and</a:t>
            </a:r>
            <a:r>
              <a:rPr lang="en-US" sz="2400" b="1" spc="-140" dirty="0"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Oversight</a:t>
            </a:r>
            <a:r>
              <a:rPr lang="en-US" sz="2400" b="1" spc="-130" dirty="0"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400" b="1" spc="-10" dirty="0"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Committee</a:t>
            </a:r>
          </a:p>
          <a:p>
            <a:pPr algn="ctr">
              <a:lnSpc>
                <a:spcPct val="100000"/>
              </a:lnSpc>
            </a:pPr>
            <a:r>
              <a:rPr lang="en-US" sz="2400" spc="-10" dirty="0"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Subcommittees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BD6FACE1-25D6-DD9F-9C68-20275C9BF4A1}"/>
              </a:ext>
            </a:extLst>
          </p:cNvPr>
          <p:cNvSpPr txBox="1"/>
          <p:nvPr/>
        </p:nvSpPr>
        <p:spPr>
          <a:xfrm>
            <a:off x="364499" y="2151447"/>
            <a:ext cx="264550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indent="-28575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97222"/>
              <a:buFont typeface="Arial" panose="020B0604020202020204" pitchFamily="34" charset="0"/>
              <a:buChar char="•"/>
              <a:tabLst>
                <a:tab pos="376555" algn="l"/>
              </a:tabLst>
            </a:pPr>
            <a:endParaRPr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object 6">
            <a:extLst>
              <a:ext uri="{FF2B5EF4-FFF2-40B4-BE49-F238E27FC236}">
                <a16:creationId xmlns:a16="http://schemas.microsoft.com/office/drawing/2014/main" id="{C8D4E4EA-F514-1BDB-B84C-EB7A4668853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4499" y="2852071"/>
            <a:ext cx="2322578" cy="2816351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6C691984-8EF2-7314-B4AF-404756D9A734}"/>
              </a:ext>
            </a:extLst>
          </p:cNvPr>
          <p:cNvSpPr txBox="1"/>
          <p:nvPr/>
        </p:nvSpPr>
        <p:spPr>
          <a:xfrm>
            <a:off x="3526904" y="377708"/>
            <a:ext cx="5168950" cy="65056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5"/>
              </a:spcBef>
            </a:pPr>
            <a:r>
              <a:rPr sz="2400" b="1" dirty="0">
                <a:latin typeface="Segoe UI Black"/>
                <a:cs typeface="Segoe UI Black"/>
              </a:rPr>
              <a:t>The</a:t>
            </a:r>
            <a:r>
              <a:rPr sz="2400" b="1" spc="-45" dirty="0">
                <a:latin typeface="Segoe UI Black"/>
                <a:cs typeface="Segoe UI Black"/>
              </a:rPr>
              <a:t> </a:t>
            </a:r>
            <a:r>
              <a:rPr sz="2400" b="1" dirty="0">
                <a:latin typeface="Segoe UI Black"/>
                <a:cs typeface="Segoe UI Black"/>
              </a:rPr>
              <a:t>POC</a:t>
            </a:r>
            <a:r>
              <a:rPr sz="2400" b="1" spc="-25" dirty="0">
                <a:latin typeface="Segoe UI Black"/>
                <a:cs typeface="Segoe UI Black"/>
              </a:rPr>
              <a:t> </a:t>
            </a:r>
            <a:r>
              <a:rPr sz="2400" b="1" dirty="0">
                <a:latin typeface="Segoe UI Black"/>
                <a:cs typeface="Segoe UI Black"/>
              </a:rPr>
              <a:t>has</a:t>
            </a:r>
            <a:r>
              <a:rPr sz="2400" b="1" spc="-30" dirty="0">
                <a:latin typeface="Segoe UI Black"/>
                <a:cs typeface="Segoe UI Black"/>
              </a:rPr>
              <a:t> </a:t>
            </a:r>
            <a:r>
              <a:rPr sz="2400" b="1" dirty="0">
                <a:latin typeface="Segoe UI Black"/>
                <a:cs typeface="Segoe UI Black"/>
              </a:rPr>
              <a:t>subcommittees</a:t>
            </a:r>
            <a:r>
              <a:rPr sz="2400" b="1" spc="-60" dirty="0">
                <a:latin typeface="Segoe UI Black"/>
                <a:cs typeface="Segoe UI Black"/>
              </a:rPr>
              <a:t> </a:t>
            </a:r>
            <a:r>
              <a:rPr sz="2400" b="1" dirty="0">
                <a:latin typeface="Segoe UI Black"/>
                <a:cs typeface="Segoe UI Black"/>
              </a:rPr>
              <a:t>to</a:t>
            </a:r>
            <a:r>
              <a:rPr sz="2400" b="1" spc="-25" dirty="0">
                <a:latin typeface="Segoe UI Black"/>
                <a:cs typeface="Segoe UI Black"/>
              </a:rPr>
              <a:t> </a:t>
            </a:r>
            <a:r>
              <a:rPr sz="2400" b="1" spc="-10" dirty="0">
                <a:latin typeface="Segoe UI Black"/>
                <a:cs typeface="Segoe UI Black"/>
              </a:rPr>
              <a:t>perform </a:t>
            </a:r>
            <a:r>
              <a:rPr sz="2400" b="1" dirty="0">
                <a:latin typeface="Segoe UI Black"/>
                <a:cs typeface="Segoe UI Black"/>
              </a:rPr>
              <a:t>specific</a:t>
            </a:r>
            <a:r>
              <a:rPr sz="2400" b="1" spc="-70" dirty="0">
                <a:latin typeface="Segoe UI Black"/>
                <a:cs typeface="Segoe UI Black"/>
              </a:rPr>
              <a:t> </a:t>
            </a:r>
            <a:r>
              <a:rPr sz="2400" b="1" dirty="0">
                <a:latin typeface="Segoe UI Black"/>
                <a:cs typeface="Segoe UI Black"/>
              </a:rPr>
              <a:t>tasks</a:t>
            </a:r>
            <a:r>
              <a:rPr sz="2400" b="1" spc="-50" dirty="0">
                <a:latin typeface="Segoe UI Black"/>
                <a:cs typeface="Segoe UI Black"/>
              </a:rPr>
              <a:t> </a:t>
            </a:r>
            <a:r>
              <a:rPr sz="2400" b="1" dirty="0">
                <a:latin typeface="Segoe UI Black"/>
                <a:cs typeface="Segoe UI Black"/>
              </a:rPr>
              <a:t>and</a:t>
            </a:r>
            <a:r>
              <a:rPr sz="2400" b="1" spc="-80" dirty="0">
                <a:latin typeface="Segoe UI Black"/>
                <a:cs typeface="Segoe UI Black"/>
              </a:rPr>
              <a:t> </a:t>
            </a:r>
            <a:r>
              <a:rPr sz="2400" b="1" spc="-10" dirty="0">
                <a:latin typeface="Segoe UI Black"/>
                <a:cs typeface="Segoe UI Black"/>
              </a:rPr>
              <a:t>functions.</a:t>
            </a:r>
            <a:endParaRPr sz="2400" dirty="0">
              <a:latin typeface="Segoe UI Black"/>
              <a:cs typeface="Segoe UI Black"/>
            </a:endParaRPr>
          </a:p>
          <a:p>
            <a:pPr marL="298450" marR="151130" indent="-285750">
              <a:lnSpc>
                <a:spcPct val="120000"/>
              </a:lnSpc>
              <a:spcBef>
                <a:spcPts val="1905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dirty="0">
                <a:latin typeface="Segoe UI Light" panose="020B0502040204020203" pitchFamily="34" charset="0"/>
                <a:cs typeface="Segoe UI Light" panose="020B0502040204020203" pitchFamily="34" charset="0"/>
              </a:rPr>
              <a:t>There</a:t>
            </a:r>
            <a:r>
              <a:rPr spc="-2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dirty="0">
                <a:latin typeface="Segoe UI Light" panose="020B0502040204020203" pitchFamily="34" charset="0"/>
                <a:cs typeface="Segoe UI Light" panose="020B0502040204020203" pitchFamily="34" charset="0"/>
              </a:rPr>
              <a:t>is</a:t>
            </a:r>
            <a:r>
              <a:rPr spc="-3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dirty="0">
                <a:latin typeface="Segoe UI Light" panose="020B0502040204020203" pitchFamily="34" charset="0"/>
                <a:cs typeface="Segoe UI Light" panose="020B0502040204020203" pitchFamily="34" charset="0"/>
              </a:rPr>
              <a:t>one</a:t>
            </a:r>
            <a:r>
              <a:rPr spc="-3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u="sng" dirty="0">
                <a:uFill>
                  <a:solidFill>
                    <a:srgbClr val="404040"/>
                  </a:solidFill>
                </a:uFill>
                <a:latin typeface="Segoe UI Light" panose="020B0502040204020203" pitchFamily="34" charset="0"/>
                <a:cs typeface="Segoe UI Light" panose="020B0502040204020203" pitchFamily="34" charset="0"/>
              </a:rPr>
              <a:t>standing</a:t>
            </a:r>
            <a:r>
              <a:rPr u="sng" spc="-45" dirty="0">
                <a:uFill>
                  <a:solidFill>
                    <a:srgbClr val="404040"/>
                  </a:solidFill>
                </a:u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u="sng" dirty="0">
                <a:uFill>
                  <a:solidFill>
                    <a:srgbClr val="404040"/>
                  </a:solidFill>
                </a:uFill>
                <a:latin typeface="Segoe UI Light" panose="020B0502040204020203" pitchFamily="34" charset="0"/>
                <a:cs typeface="Segoe UI Light" panose="020B0502040204020203" pitchFamily="34" charset="0"/>
              </a:rPr>
              <a:t>subcommittee</a:t>
            </a:r>
            <a:r>
              <a:rPr u="sng" spc="-25" dirty="0">
                <a:uFill>
                  <a:solidFill>
                    <a:srgbClr val="404040"/>
                  </a:solidFill>
                </a:u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u="none" dirty="0">
                <a:latin typeface="Segoe UI Light" panose="020B0502040204020203" pitchFamily="34" charset="0"/>
                <a:cs typeface="Segoe UI Light" panose="020B0502040204020203" pitchFamily="34" charset="0"/>
              </a:rPr>
              <a:t>–</a:t>
            </a:r>
            <a:r>
              <a:rPr u="none" spc="-4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u="none" dirty="0">
                <a:latin typeface="Segoe UI Light" panose="020B0502040204020203" pitchFamily="34" charset="0"/>
                <a:cs typeface="Segoe UI Light" panose="020B0502040204020203" pitchFamily="34" charset="0"/>
              </a:rPr>
              <a:t>the</a:t>
            </a:r>
            <a:r>
              <a:rPr u="none" spc="-3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b="1" u="none" spc="-10" dirty="0">
                <a:latin typeface="Segoe UI Black"/>
                <a:cs typeface="Segoe UI Black"/>
              </a:rPr>
              <a:t>Evaluation Subcommittee.</a:t>
            </a:r>
            <a:endParaRPr dirty="0">
              <a:latin typeface="Segoe UI Black"/>
              <a:cs typeface="Segoe UI Black"/>
            </a:endParaRPr>
          </a:p>
          <a:p>
            <a:pPr marL="298450" marR="232410" indent="-285750">
              <a:lnSpc>
                <a:spcPct val="120000"/>
              </a:lnSpc>
              <a:spcBef>
                <a:spcPts val="1780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dirty="0">
                <a:latin typeface="Segoe UI Light" panose="020B0502040204020203" pitchFamily="34" charset="0"/>
                <a:cs typeface="Segoe UI Light" panose="020B0502040204020203" pitchFamily="34" charset="0"/>
              </a:rPr>
              <a:t>The</a:t>
            </a:r>
            <a:r>
              <a:rPr spc="-3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dirty="0">
                <a:latin typeface="Segoe UI Light" panose="020B0502040204020203" pitchFamily="34" charset="0"/>
                <a:cs typeface="Segoe UI Light" panose="020B0502040204020203" pitchFamily="34" charset="0"/>
              </a:rPr>
              <a:t>POC</a:t>
            </a:r>
            <a:r>
              <a:rPr spc="-6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dirty="0">
                <a:latin typeface="Segoe UI Light" panose="020B0502040204020203" pitchFamily="34" charset="0"/>
                <a:cs typeface="Segoe UI Light" panose="020B0502040204020203" pitchFamily="34" charset="0"/>
              </a:rPr>
              <a:t>also</a:t>
            </a:r>
            <a:r>
              <a:rPr spc="-4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dirty="0">
                <a:latin typeface="Segoe UI Light" panose="020B0502040204020203" pitchFamily="34" charset="0"/>
                <a:cs typeface="Segoe UI Light" panose="020B0502040204020203" pitchFamily="34" charset="0"/>
              </a:rPr>
              <a:t>forms</a:t>
            </a:r>
            <a:r>
              <a:rPr spc="-4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u="sng" spc="-20" dirty="0">
                <a:uFill>
                  <a:solidFill>
                    <a:srgbClr val="404040"/>
                  </a:solidFill>
                </a:uFill>
                <a:latin typeface="Segoe UI Light" panose="020B0502040204020203" pitchFamily="34" charset="0"/>
                <a:cs typeface="Segoe UI Light" panose="020B0502040204020203" pitchFamily="34" charset="0"/>
              </a:rPr>
              <a:t>ad-</a:t>
            </a:r>
            <a:r>
              <a:rPr u="sng" dirty="0">
                <a:uFill>
                  <a:solidFill>
                    <a:srgbClr val="404040"/>
                  </a:solidFill>
                </a:uFill>
                <a:latin typeface="Segoe UI Light" panose="020B0502040204020203" pitchFamily="34" charset="0"/>
                <a:cs typeface="Segoe UI Light" panose="020B0502040204020203" pitchFamily="34" charset="0"/>
              </a:rPr>
              <a:t>hoc</a:t>
            </a:r>
            <a:r>
              <a:rPr u="sng" spc="-30" dirty="0">
                <a:uFill>
                  <a:solidFill>
                    <a:srgbClr val="404040"/>
                  </a:solidFill>
                </a:u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u="sng" dirty="0">
                <a:uFill>
                  <a:solidFill>
                    <a:srgbClr val="404040"/>
                  </a:solidFill>
                </a:uFill>
                <a:latin typeface="Segoe UI Light" panose="020B0502040204020203" pitchFamily="34" charset="0"/>
                <a:cs typeface="Segoe UI Light" panose="020B0502040204020203" pitchFamily="34" charset="0"/>
              </a:rPr>
              <a:t>subcommittees</a:t>
            </a:r>
            <a:r>
              <a:rPr u="sng" spc="-30" dirty="0">
                <a:uFill>
                  <a:solidFill>
                    <a:srgbClr val="404040"/>
                  </a:solidFill>
                </a:u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u="none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when </a:t>
            </a:r>
            <a:r>
              <a:rPr u="none" dirty="0">
                <a:latin typeface="Segoe UI Light" panose="020B0502040204020203" pitchFamily="34" charset="0"/>
                <a:cs typeface="Segoe UI Light" panose="020B0502040204020203" pitchFamily="34" charset="0"/>
              </a:rPr>
              <a:t>needed.</a:t>
            </a:r>
            <a:r>
              <a:rPr u="none" spc="-8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u="none" dirty="0">
                <a:latin typeface="Segoe UI Light" panose="020B0502040204020203" pitchFamily="34" charset="0"/>
                <a:cs typeface="Segoe UI Light" panose="020B0502040204020203" pitchFamily="34" charset="0"/>
              </a:rPr>
              <a:t>These</a:t>
            </a:r>
            <a:r>
              <a:rPr u="none" spc="-6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u="none" dirty="0">
                <a:latin typeface="Segoe UI Light" panose="020B0502040204020203" pitchFamily="34" charset="0"/>
                <a:cs typeface="Segoe UI Light" panose="020B0502040204020203" pitchFamily="34" charset="0"/>
              </a:rPr>
              <a:t>have</a:t>
            </a:r>
            <a:r>
              <a:rPr u="none" spc="-5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u="none" dirty="0">
                <a:latin typeface="Segoe UI Light" panose="020B0502040204020203" pitchFamily="34" charset="0"/>
                <a:cs typeface="Segoe UI Light" panose="020B0502040204020203" pitchFamily="34" charset="0"/>
              </a:rPr>
              <a:t>included</a:t>
            </a:r>
            <a:r>
              <a:rPr u="none" spc="-7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u="none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ad-</a:t>
            </a:r>
            <a:r>
              <a:rPr u="none" dirty="0">
                <a:latin typeface="Segoe UI Light" panose="020B0502040204020203" pitchFamily="34" charset="0"/>
                <a:cs typeface="Segoe UI Light" panose="020B0502040204020203" pitchFamily="34" charset="0"/>
              </a:rPr>
              <a:t>hoc</a:t>
            </a:r>
            <a:r>
              <a:rPr u="none" spc="-7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u="none" dirty="0">
                <a:latin typeface="Segoe UI Light" panose="020B0502040204020203" pitchFamily="34" charset="0"/>
                <a:cs typeface="Segoe UI Light" panose="020B0502040204020203" pitchFamily="34" charset="0"/>
              </a:rPr>
              <a:t>subcommittees</a:t>
            </a:r>
            <a:r>
              <a:rPr u="none" spc="-5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u="none" spc="-25" dirty="0">
                <a:latin typeface="Segoe UI Light" panose="020B0502040204020203" pitchFamily="34" charset="0"/>
                <a:cs typeface="Segoe UI Light" panose="020B0502040204020203" pitchFamily="34" charset="0"/>
              </a:rPr>
              <a:t>for </a:t>
            </a:r>
            <a:r>
              <a:rPr b="1" u="none" dirty="0">
                <a:latin typeface="Segoe UI Black"/>
                <a:cs typeface="Segoe UI Black"/>
              </a:rPr>
              <a:t>Strategic</a:t>
            </a:r>
            <a:r>
              <a:rPr b="1" u="none" spc="-50" dirty="0">
                <a:latin typeface="Segoe UI Black"/>
                <a:cs typeface="Segoe UI Black"/>
              </a:rPr>
              <a:t> </a:t>
            </a:r>
            <a:r>
              <a:rPr b="1" u="none" dirty="0">
                <a:latin typeface="Segoe UI Black"/>
                <a:cs typeface="Segoe UI Black"/>
              </a:rPr>
              <a:t>Planning</a:t>
            </a:r>
            <a:r>
              <a:rPr b="1" u="none" dirty="0">
                <a:latin typeface="Segoe UI Semibold"/>
                <a:cs typeface="Segoe UI Semibold"/>
              </a:rPr>
              <a:t>,</a:t>
            </a:r>
            <a:r>
              <a:rPr b="1" u="none" spc="-65" dirty="0">
                <a:latin typeface="Segoe UI Semibold"/>
                <a:cs typeface="Segoe UI Semibold"/>
              </a:rPr>
              <a:t> </a:t>
            </a:r>
            <a:r>
              <a:rPr b="1" u="none" dirty="0">
                <a:latin typeface="Segoe UI Black"/>
                <a:cs typeface="Segoe UI Black"/>
              </a:rPr>
              <a:t>Review</a:t>
            </a:r>
            <a:r>
              <a:rPr u="none" dirty="0"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  <a:r>
              <a:rPr u="none" spc="-5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u="none" dirty="0">
                <a:latin typeface="Segoe UI Light" panose="020B0502040204020203" pitchFamily="34" charset="0"/>
                <a:cs typeface="Segoe UI Light" panose="020B0502040204020203" pitchFamily="34" charset="0"/>
              </a:rPr>
              <a:t>and</a:t>
            </a:r>
            <a:r>
              <a:rPr u="none" spc="-5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b="1" u="none" spc="-10" dirty="0">
                <a:latin typeface="Segoe UI Black"/>
                <a:cs typeface="Segoe UI Black"/>
              </a:rPr>
              <a:t>Appeals</a:t>
            </a:r>
            <a:r>
              <a:rPr b="1" u="none" spc="-10" dirty="0">
                <a:latin typeface="Segoe UI Semibold"/>
                <a:cs typeface="Segoe UI Semibold"/>
              </a:rPr>
              <a:t>.</a:t>
            </a:r>
            <a:endParaRPr lang="en-US" b="1" u="none" spc="-10" dirty="0">
              <a:latin typeface="Segoe UI Semibold"/>
              <a:cs typeface="Segoe UI Semibold"/>
            </a:endParaRPr>
          </a:p>
          <a:p>
            <a:pPr marL="298450" marR="232410" indent="-285750">
              <a:lnSpc>
                <a:spcPct val="120000"/>
              </a:lnSpc>
              <a:spcBef>
                <a:spcPts val="1780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en-US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following </a:t>
            </a:r>
            <a:r>
              <a:rPr lang="en-US" b="1" spc="-10" dirty="0">
                <a:latin typeface="Segoe UI Black"/>
                <a:cs typeface="Segoe UI Black"/>
              </a:rPr>
              <a:t>POC Bylaws:</a:t>
            </a:r>
          </a:p>
          <a:p>
            <a:pPr marL="754380" lvl="1" indent="-285750">
              <a:spcBef>
                <a:spcPts val="100"/>
              </a:spcBef>
              <a:buClr>
                <a:srgbClr val="000000"/>
              </a:buClr>
              <a:buSzPct val="97222"/>
              <a:buFont typeface="Arial" panose="020B0604020202020204" pitchFamily="34" charset="0"/>
              <a:buChar char="•"/>
              <a:tabLst>
                <a:tab pos="376555" algn="l"/>
              </a:tabLst>
            </a:pPr>
            <a:r>
              <a:rPr lang="en-US" sz="1600" spc="-60" dirty="0">
                <a:latin typeface="Segoe UI Light" panose="020B0502040204020203" pitchFamily="34" charset="0"/>
                <a:cs typeface="Segoe UI Light" panose="020B0502040204020203" pitchFamily="34" charset="0"/>
              </a:rPr>
              <a:t>Term</a:t>
            </a:r>
            <a:r>
              <a:rPr lang="en-US" sz="1600" spc="-12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of</a:t>
            </a:r>
            <a:r>
              <a:rPr lang="en-US" sz="1600" spc="-12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Appointment</a:t>
            </a:r>
          </a:p>
          <a:p>
            <a:pPr marL="754380" lvl="1" indent="-285750">
              <a:spcBef>
                <a:spcPts val="100"/>
              </a:spcBef>
              <a:buClr>
                <a:srgbClr val="000000"/>
              </a:buClr>
              <a:buSzPct val="97222"/>
              <a:buFont typeface="Arial" panose="020B0604020202020204" pitchFamily="34" charset="0"/>
              <a:buChar char="•"/>
              <a:tabLst>
                <a:tab pos="376555" algn="l"/>
              </a:tabLst>
            </a:pP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Meeting</a:t>
            </a:r>
            <a:r>
              <a:rPr lang="en-US" sz="1600" spc="-5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Attendance</a:t>
            </a:r>
          </a:p>
          <a:p>
            <a:pPr marL="754380" lvl="1" indent="-285750">
              <a:spcBef>
                <a:spcPts val="100"/>
              </a:spcBef>
              <a:buClr>
                <a:srgbClr val="000000"/>
              </a:buClr>
              <a:buSzPct val="97222"/>
              <a:buFont typeface="Arial" panose="020B0604020202020204" pitchFamily="34" charset="0"/>
              <a:buChar char="•"/>
              <a:tabLst>
                <a:tab pos="376555" algn="l"/>
              </a:tabLst>
            </a:pP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Conflict</a:t>
            </a:r>
            <a:r>
              <a:rPr lang="en-US" sz="1600" spc="-7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of</a:t>
            </a:r>
            <a:r>
              <a:rPr lang="en-US" sz="1600" spc="-7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Interest</a:t>
            </a:r>
          </a:p>
          <a:p>
            <a:pPr marL="754380" lvl="1" indent="-285750">
              <a:spcBef>
                <a:spcPts val="100"/>
              </a:spcBef>
              <a:buClr>
                <a:srgbClr val="000000"/>
              </a:buClr>
              <a:buSzPct val="97222"/>
              <a:buFont typeface="Arial" panose="020B0604020202020204" pitchFamily="34" charset="0"/>
              <a:buChar char="•"/>
              <a:tabLst>
                <a:tab pos="376555" algn="l"/>
              </a:tabLst>
            </a:pP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Election</a:t>
            </a:r>
            <a:r>
              <a:rPr lang="en-US" sz="1600" spc="-4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of</a:t>
            </a:r>
            <a:r>
              <a:rPr lang="en-US" sz="1600" spc="-4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spc="-30" dirty="0">
                <a:latin typeface="Segoe UI Light" panose="020B0502040204020203" pitchFamily="34" charset="0"/>
                <a:cs typeface="Segoe UI Light" panose="020B0502040204020203" pitchFamily="34" charset="0"/>
              </a:rPr>
              <a:t>Co-</a:t>
            </a:r>
            <a:r>
              <a:rPr lang="en-US" sz="1600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Chairpersons</a:t>
            </a: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755650" marR="232410" lvl="1" indent="-285750">
              <a:lnSpc>
                <a:spcPct val="120000"/>
              </a:lnSpc>
              <a:spcBef>
                <a:spcPts val="1780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354965" algn="l"/>
              </a:tabLst>
            </a:pPr>
            <a:endParaRPr lang="en-US" dirty="0">
              <a:latin typeface="Segoe UI Black"/>
              <a:cs typeface="Segoe UI Black"/>
            </a:endParaRPr>
          </a:p>
          <a:p>
            <a:pPr marL="298450" marR="232410" indent="-285750">
              <a:lnSpc>
                <a:spcPct val="120000"/>
              </a:lnSpc>
              <a:spcBef>
                <a:spcPts val="1780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354965" algn="l"/>
              </a:tabLst>
            </a:pPr>
            <a:endParaRPr dirty="0">
              <a:latin typeface="Segoe UI Semibold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60139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7768" y="304800"/>
            <a:ext cx="5434965" cy="6194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1615">
              <a:lnSpc>
                <a:spcPct val="120000"/>
              </a:lnSpc>
              <a:spcBef>
                <a:spcPts val="95"/>
              </a:spcBef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</a:t>
            </a:r>
            <a:r>
              <a:rPr lang="en-US" sz="2800" b="1" spc="-45" dirty="0">
                <a:latin typeface="Segoe UI Semibold"/>
                <a:cs typeface="Segoe UI Semibold"/>
              </a:rPr>
              <a:t> </a:t>
            </a:r>
            <a:r>
              <a:rPr lang="en-US" sz="2800" b="1" dirty="0">
                <a:latin typeface="Segoe UI Black"/>
                <a:cs typeface="Segoe UI Black"/>
              </a:rPr>
              <a:t>Oakland</a:t>
            </a:r>
            <a:r>
              <a:rPr lang="en-US" sz="2800" b="1" spc="-50" dirty="0">
                <a:latin typeface="Segoe UI Black"/>
                <a:cs typeface="Segoe UI Black"/>
              </a:rPr>
              <a:t> </a:t>
            </a:r>
            <a:r>
              <a:rPr lang="en-US" sz="2800" b="1" dirty="0">
                <a:latin typeface="Segoe UI Black"/>
                <a:cs typeface="Segoe UI Black"/>
              </a:rPr>
              <a:t>Fund</a:t>
            </a:r>
            <a:r>
              <a:rPr lang="en-US" sz="2800" b="1" spc="-45" dirty="0">
                <a:latin typeface="Segoe UI Black"/>
                <a:cs typeface="Segoe UI Black"/>
              </a:rPr>
              <a:t> </a:t>
            </a:r>
            <a:r>
              <a:rPr lang="en-US" sz="2800" b="1" spc="-25" dirty="0">
                <a:latin typeface="Segoe UI Black"/>
                <a:cs typeface="Segoe UI Black"/>
              </a:rPr>
              <a:t>for </a:t>
            </a:r>
            <a:r>
              <a:rPr lang="en-US" sz="2800" b="1" dirty="0">
                <a:latin typeface="Segoe UI Black"/>
                <a:cs typeface="Segoe UI Black"/>
              </a:rPr>
              <a:t>Children</a:t>
            </a:r>
            <a:r>
              <a:rPr lang="en-US" sz="2800" b="1" spc="-45" dirty="0">
                <a:latin typeface="Segoe UI Black"/>
                <a:cs typeface="Segoe UI Black"/>
              </a:rPr>
              <a:t> </a:t>
            </a:r>
            <a:r>
              <a:rPr lang="en-US" sz="2800" b="1" dirty="0">
                <a:latin typeface="Segoe UI Black"/>
                <a:cs typeface="Segoe UI Black"/>
              </a:rPr>
              <a:t>and</a:t>
            </a:r>
            <a:r>
              <a:rPr lang="en-US" sz="2800" b="1" spc="-45" dirty="0">
                <a:latin typeface="Segoe UI Black"/>
                <a:cs typeface="Segoe UI Black"/>
              </a:rPr>
              <a:t> </a:t>
            </a:r>
            <a:r>
              <a:rPr lang="en-US" sz="2800" b="1" dirty="0">
                <a:latin typeface="Segoe UI Black"/>
                <a:cs typeface="Segoe UI Black"/>
              </a:rPr>
              <a:t>Youth</a:t>
            </a:r>
            <a:r>
              <a:rPr lang="en-US" sz="2800" b="1" spc="-30" dirty="0">
                <a:latin typeface="Segoe UI Black"/>
                <a:cs typeface="Segoe UI Black"/>
              </a:rPr>
              <a:t> </a:t>
            </a:r>
            <a:r>
              <a:rPr lang="en-US" sz="2800" spc="-25" dirty="0">
                <a:latin typeface="Segoe UI Light" panose="020B0502040204020203" pitchFamily="34" charset="0"/>
                <a:cs typeface="Segoe UI Light" panose="020B0502040204020203" pitchFamily="34" charset="0"/>
              </a:rPr>
              <a:t>was 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established</a:t>
            </a:r>
            <a:r>
              <a:rPr lang="en-US" sz="2800" spc="-4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</a:t>
            </a:r>
            <a:r>
              <a:rPr lang="en-US" sz="2800" spc="-6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November 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1996.</a:t>
            </a:r>
          </a:p>
          <a:p>
            <a:pPr marL="12700" marR="221615">
              <a:lnSpc>
                <a:spcPct val="120000"/>
              </a:lnSpc>
              <a:spcBef>
                <a:spcPts val="95"/>
              </a:spcBef>
            </a:pPr>
            <a:endParaRPr lang="en-US" sz="2800" spc="-9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2700" marR="221615">
              <a:lnSpc>
                <a:spcPct val="120000"/>
              </a:lnSpc>
              <a:spcBef>
                <a:spcPts val="95"/>
              </a:spcBef>
            </a:pPr>
            <a:r>
              <a:rPr lang="en-US" sz="2800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Oakland</a:t>
            </a:r>
            <a:r>
              <a:rPr lang="en-US" sz="2800" spc="-9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voters 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passed</a:t>
            </a:r>
            <a:r>
              <a:rPr lang="en-US" sz="2800" spc="-7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</a:t>
            </a:r>
            <a:r>
              <a:rPr lang="en-US" sz="2800" spc="-4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>
                <a:latin typeface="Segoe UI Black"/>
                <a:cs typeface="Segoe UI Black"/>
              </a:rPr>
              <a:t>Kids</a:t>
            </a:r>
            <a:r>
              <a:rPr lang="en-US" sz="2800" b="1" spc="-45" dirty="0">
                <a:latin typeface="Segoe UI Black"/>
                <a:cs typeface="Segoe UI Black"/>
              </a:rPr>
              <a:t> </a:t>
            </a:r>
            <a:r>
              <a:rPr lang="en-US" sz="2800" b="1" spc="-10" dirty="0">
                <a:latin typeface="Segoe UI Black"/>
                <a:cs typeface="Segoe UI Black"/>
              </a:rPr>
              <a:t>First!</a:t>
            </a:r>
            <a:r>
              <a:rPr lang="en-US" sz="2800" spc="-10" dirty="0">
                <a:latin typeface="Segoe UI Black"/>
                <a:cs typeface="Segoe UI Black"/>
              </a:rPr>
              <a:t> </a:t>
            </a:r>
            <a:r>
              <a:rPr lang="en-US" sz="2800" b="1" dirty="0">
                <a:latin typeface="Segoe UI Black"/>
                <a:cs typeface="Segoe UI Black"/>
              </a:rPr>
              <a:t>Initiative</a:t>
            </a:r>
            <a:r>
              <a:rPr lang="en-US" sz="2800" b="1" dirty="0">
                <a:latin typeface="Segoe UI Semibold"/>
                <a:cs typeface="Segoe UI Semibold"/>
              </a:rPr>
              <a:t>,</a:t>
            </a:r>
            <a:r>
              <a:rPr lang="en-US" sz="2800" b="1" spc="-50" dirty="0">
                <a:latin typeface="Segoe UI Semibold"/>
                <a:cs typeface="Segoe UI Semibold"/>
              </a:rPr>
              <a:t> 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amending</a:t>
            </a:r>
            <a:r>
              <a:rPr lang="en-US" sz="2800" spc="-7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</a:t>
            </a:r>
            <a:r>
              <a:rPr lang="en-US" sz="2800" spc="-5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City 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Charter</a:t>
            </a:r>
            <a:r>
              <a:rPr lang="en-US" sz="2800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to</a:t>
            </a:r>
            <a:r>
              <a:rPr lang="en-US" sz="2800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set</a:t>
            </a:r>
            <a:r>
              <a:rPr lang="en-US" sz="2800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aside</a:t>
            </a:r>
            <a:r>
              <a:rPr lang="en-US" sz="2800" spc="-45" dirty="0">
                <a:latin typeface="Segoe UI Light" panose="020B0502040204020203" pitchFamily="34" charset="0"/>
                <a:cs typeface="Segoe UI Light" panose="020B0502040204020203" pitchFamily="34" charset="0"/>
              </a:rPr>
              <a:t> three percent (3%) of the City’s annual unrestricted General-Purpose Fund </a:t>
            </a:r>
            <a:r>
              <a:rPr lang="en-US" sz="2800" spc="-25" dirty="0">
                <a:latin typeface="Segoe UI Light" panose="020B0502040204020203" pitchFamily="34" charset="0"/>
                <a:cs typeface="Segoe UI Light" panose="020B0502040204020203" pitchFamily="34" charset="0"/>
              </a:rPr>
              <a:t>to </a:t>
            </a:r>
            <a:r>
              <a:rPr lang="en-US" sz="2800" b="1" dirty="0">
                <a:latin typeface="Segoe UI Black"/>
                <a:cs typeface="Segoe UI Black"/>
              </a:rPr>
              <a:t>support</a:t>
            </a:r>
            <a:r>
              <a:rPr lang="en-US" sz="2800" b="1" spc="-75" dirty="0">
                <a:latin typeface="Segoe UI Black"/>
                <a:cs typeface="Segoe UI Black"/>
              </a:rPr>
              <a:t> </a:t>
            </a:r>
            <a:r>
              <a:rPr lang="en-US" sz="2800" b="1" dirty="0">
                <a:latin typeface="Segoe UI Black"/>
                <a:cs typeface="Segoe UI Black"/>
              </a:rPr>
              <a:t>direct</a:t>
            </a:r>
            <a:r>
              <a:rPr lang="en-US" sz="2800" b="1" spc="-70" dirty="0">
                <a:latin typeface="Segoe UI Black"/>
                <a:cs typeface="Segoe UI Black"/>
              </a:rPr>
              <a:t> </a:t>
            </a:r>
            <a:r>
              <a:rPr lang="en-US" sz="2800" b="1" dirty="0">
                <a:latin typeface="Segoe UI Black"/>
                <a:cs typeface="Segoe UI Black"/>
              </a:rPr>
              <a:t>services</a:t>
            </a:r>
            <a:r>
              <a:rPr lang="en-US" sz="2800" b="1" spc="-75" dirty="0">
                <a:latin typeface="Segoe UI Black"/>
                <a:cs typeface="Segoe UI Black"/>
              </a:rPr>
              <a:t> </a:t>
            </a:r>
            <a:r>
              <a:rPr lang="en-US" sz="2800" b="1" spc="-25" dirty="0">
                <a:latin typeface="Segoe UI Black"/>
                <a:cs typeface="Segoe UI Black"/>
              </a:rPr>
              <a:t>to </a:t>
            </a:r>
            <a:r>
              <a:rPr lang="en-US" sz="2800" b="1" dirty="0">
                <a:latin typeface="Segoe UI Black"/>
                <a:cs typeface="Segoe UI Black"/>
              </a:rPr>
              <a:t>youth</a:t>
            </a:r>
            <a:r>
              <a:rPr lang="en-US" sz="2800" b="1" spc="-35" dirty="0">
                <a:latin typeface="Segoe UI Black"/>
                <a:cs typeface="Segoe UI Black"/>
              </a:rPr>
              <a:t> </a:t>
            </a:r>
            <a:r>
              <a:rPr lang="en-US" sz="2800" b="1" dirty="0">
                <a:latin typeface="Segoe UI Black"/>
                <a:cs typeface="Segoe UI Black"/>
              </a:rPr>
              <a:t>under</a:t>
            </a:r>
            <a:r>
              <a:rPr lang="en-US" sz="2800" b="1" spc="-60" dirty="0">
                <a:latin typeface="Segoe UI Black"/>
                <a:cs typeface="Segoe UI Black"/>
              </a:rPr>
              <a:t> </a:t>
            </a:r>
            <a:r>
              <a:rPr lang="en-US" sz="2800" b="1" dirty="0">
                <a:latin typeface="Segoe UI Black"/>
                <a:cs typeface="Segoe UI Black"/>
              </a:rPr>
              <a:t>21</a:t>
            </a:r>
            <a:r>
              <a:rPr lang="en-US" sz="2800" b="1" spc="-35" dirty="0">
                <a:latin typeface="Segoe UI Black"/>
                <a:cs typeface="Segoe UI Black"/>
              </a:rPr>
              <a:t> </a:t>
            </a:r>
            <a:r>
              <a:rPr lang="en-US" sz="2800" b="1" dirty="0">
                <a:latin typeface="Segoe UI Black"/>
                <a:cs typeface="Segoe UI Black"/>
              </a:rPr>
              <a:t>years</a:t>
            </a:r>
            <a:r>
              <a:rPr lang="en-US" sz="2800" b="1" spc="-35" dirty="0">
                <a:latin typeface="Segoe UI Black"/>
                <a:cs typeface="Segoe UI Black"/>
              </a:rPr>
              <a:t> </a:t>
            </a:r>
            <a:r>
              <a:rPr lang="en-US" sz="2800" b="1" spc="-25" dirty="0">
                <a:latin typeface="Segoe UI Black"/>
                <a:cs typeface="Segoe UI Black"/>
              </a:rPr>
              <a:t>of </a:t>
            </a:r>
            <a:r>
              <a:rPr lang="en-US" sz="2800" b="1" dirty="0">
                <a:latin typeface="Segoe UI Black"/>
                <a:cs typeface="Segoe UI Black"/>
              </a:rPr>
              <a:t>age</a:t>
            </a:r>
            <a:r>
              <a:rPr lang="en-US" sz="2800" b="1" spc="-50" dirty="0">
                <a:latin typeface="Segoe UI Black"/>
                <a:cs typeface="Segoe UI Black"/>
              </a:rPr>
              <a:t> 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for</a:t>
            </a:r>
            <a:r>
              <a:rPr lang="en-US" sz="2800" spc="-3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a</a:t>
            </a:r>
            <a:r>
              <a:rPr lang="en-US" sz="2800" spc="-4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twelve-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year</a:t>
            </a:r>
            <a:r>
              <a:rPr lang="en-US" sz="2800" spc="-3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period. </a:t>
            </a: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1" y="0"/>
            <a:ext cx="3200400" cy="6858000"/>
          </a:xfrm>
          <a:custGeom>
            <a:avLst/>
            <a:gdLst/>
            <a:ahLst/>
            <a:cxnLst/>
            <a:rect l="l" t="t" r="r" b="b"/>
            <a:pathLst>
              <a:path w="3200400" h="6858000">
                <a:moveTo>
                  <a:pt x="3200400" y="0"/>
                </a:moveTo>
                <a:lnTo>
                  <a:pt x="0" y="0"/>
                </a:lnTo>
                <a:lnTo>
                  <a:pt x="0" y="6858000"/>
                </a:lnTo>
                <a:lnTo>
                  <a:pt x="3200400" y="6858000"/>
                </a:lnTo>
                <a:lnTo>
                  <a:pt x="32004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1267" y="847230"/>
            <a:ext cx="2834640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59385" algn="ctr">
              <a:lnSpc>
                <a:spcPts val="5275"/>
              </a:lnSpc>
              <a:spcBef>
                <a:spcPts val="100"/>
              </a:spcBef>
            </a:pPr>
            <a:r>
              <a:rPr sz="4500" spc="-2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OFCY</a:t>
            </a:r>
            <a:endParaRPr sz="4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ts val="5575"/>
              </a:lnSpc>
            </a:pPr>
            <a:r>
              <a:rPr sz="4750" i="1" spc="-110" dirty="0">
                <a:solidFill>
                  <a:srgbClr val="FFC000"/>
                </a:solidFill>
                <a:latin typeface="Segoe UI Black"/>
                <a:cs typeface="Segoe UI Black"/>
              </a:rPr>
              <a:t>Kids</a:t>
            </a:r>
            <a:r>
              <a:rPr sz="4750" i="1" spc="-210" dirty="0">
                <a:solidFill>
                  <a:srgbClr val="FFC000"/>
                </a:solidFill>
                <a:latin typeface="Segoe UI Black"/>
                <a:cs typeface="Segoe UI Black"/>
              </a:rPr>
              <a:t> </a:t>
            </a:r>
            <a:r>
              <a:rPr sz="4750" i="1" spc="-65" dirty="0">
                <a:solidFill>
                  <a:srgbClr val="FFC000"/>
                </a:solidFill>
                <a:latin typeface="Segoe UI Black"/>
                <a:cs typeface="Segoe UI Black"/>
              </a:rPr>
              <a:t>First!</a:t>
            </a:r>
            <a:endParaRPr sz="4750" dirty="0">
              <a:solidFill>
                <a:srgbClr val="FFC000"/>
              </a:solidFill>
              <a:latin typeface="Segoe UI Black"/>
              <a:cs typeface="Segoe UI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5" name="object 5"/>
          <p:cNvSpPr txBox="1"/>
          <p:nvPr/>
        </p:nvSpPr>
        <p:spPr>
          <a:xfrm>
            <a:off x="533821" y="2133600"/>
            <a:ext cx="21158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-10" dirty="0">
                <a:solidFill>
                  <a:srgbClr val="FFC000"/>
                </a:solidFill>
                <a:latin typeface="Segoe UI Black"/>
                <a:cs typeface="Segoe UI Black"/>
              </a:rPr>
              <a:t>History</a:t>
            </a:r>
            <a:endParaRPr sz="4500" dirty="0">
              <a:solidFill>
                <a:srgbClr val="FFC000"/>
              </a:solidFill>
              <a:latin typeface="Segoe UI Black"/>
              <a:cs typeface="Segoe UI Black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411" y="3144987"/>
            <a:ext cx="2834641" cy="2825899"/>
          </a:xfrm>
          <a:prstGeom prst="rect">
            <a:avLst/>
          </a:prstGeom>
        </p:spPr>
      </p:pic>
      <p:pic>
        <p:nvPicPr>
          <p:cNvPr id="2053" name="Picture 1">
            <a:extLst>
              <a:ext uri="{FF2B5EF4-FFF2-40B4-BE49-F238E27FC236}">
                <a16:creationId xmlns:a16="http://schemas.microsoft.com/office/drawing/2014/main" id="{4913C3DB-3095-34A0-278E-7302B9903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" y="6115021"/>
            <a:ext cx="8239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5B7132-2D8D-678F-056B-A48A79696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EAA87F84-6109-07C2-FA59-F3431D5C4AD5}"/>
              </a:ext>
            </a:extLst>
          </p:cNvPr>
          <p:cNvSpPr/>
          <p:nvPr/>
        </p:nvSpPr>
        <p:spPr>
          <a:xfrm>
            <a:off x="-33867" y="0"/>
            <a:ext cx="3216275" cy="6858000"/>
          </a:xfrm>
          <a:custGeom>
            <a:avLst/>
            <a:gdLst/>
            <a:ahLst/>
            <a:cxnLst/>
            <a:rect l="l" t="t" r="r" b="b"/>
            <a:pathLst>
              <a:path w="3200400" h="6858000">
                <a:moveTo>
                  <a:pt x="3200400" y="0"/>
                </a:moveTo>
                <a:lnTo>
                  <a:pt x="0" y="0"/>
                </a:lnTo>
                <a:lnTo>
                  <a:pt x="0" y="6858000"/>
                </a:lnTo>
                <a:lnTo>
                  <a:pt x="3200400" y="6858000"/>
                </a:lnTo>
                <a:lnTo>
                  <a:pt x="32004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FD557CBF-F6B7-74C6-A1A9-9D3505329BA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50" dirty="0"/>
              <a:t>20</a:t>
            </a:fld>
            <a:endParaRPr spc="-50" dirty="0"/>
          </a:p>
        </p:txBody>
      </p:sp>
      <p:pic>
        <p:nvPicPr>
          <p:cNvPr id="2053" name="Picture 1">
            <a:extLst>
              <a:ext uri="{FF2B5EF4-FFF2-40B4-BE49-F238E27FC236}">
                <a16:creationId xmlns:a16="http://schemas.microsoft.com/office/drawing/2014/main" id="{A172A67D-22C4-907C-9ADF-7E3E8215F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" y="6115021"/>
            <a:ext cx="8239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id="{8816649B-8B91-6DC7-B492-DB9BB3FFDCE9}"/>
              </a:ext>
            </a:extLst>
          </p:cNvPr>
          <p:cNvSpPr txBox="1"/>
          <p:nvPr/>
        </p:nvSpPr>
        <p:spPr>
          <a:xfrm>
            <a:off x="-33867" y="696047"/>
            <a:ext cx="3162405" cy="1306127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Governance </a:t>
            </a: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&amp; </a:t>
            </a: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Oversight</a:t>
            </a:r>
            <a:endParaRPr lang="en-US" sz="2400" spc="-10" dirty="0"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F991971-281B-4B46-0B00-84B5090DFF58}"/>
              </a:ext>
            </a:extLst>
          </p:cNvPr>
          <p:cNvSpPr txBox="1"/>
          <p:nvPr/>
        </p:nvSpPr>
        <p:spPr>
          <a:xfrm>
            <a:off x="364499" y="2151447"/>
            <a:ext cx="264550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indent="-28575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97222"/>
              <a:buFont typeface="Arial" panose="020B0604020202020204" pitchFamily="34" charset="0"/>
              <a:buChar char="•"/>
              <a:tabLst>
                <a:tab pos="376555" algn="l"/>
              </a:tabLst>
            </a:pPr>
            <a:endParaRPr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BCC7EA88-6568-7459-59AB-D5EF41C6C0CB}"/>
              </a:ext>
            </a:extLst>
          </p:cNvPr>
          <p:cNvSpPr txBox="1"/>
          <p:nvPr/>
        </p:nvSpPr>
        <p:spPr>
          <a:xfrm>
            <a:off x="3352800" y="304800"/>
            <a:ext cx="5622925" cy="72084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5080" indent="-285750">
              <a:lnSpc>
                <a:spcPct val="12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Segoe UI Black"/>
                <a:cs typeface="Segoe UI Black"/>
              </a:rPr>
              <a:t>Rosenberg’s</a:t>
            </a:r>
            <a:r>
              <a:rPr lang="en-US" sz="1600" b="1" spc="-65" dirty="0">
                <a:latin typeface="Segoe UI Black"/>
                <a:cs typeface="Segoe UI Black"/>
              </a:rPr>
              <a:t> </a:t>
            </a:r>
            <a:r>
              <a:rPr lang="en-US" sz="1600" b="1" dirty="0">
                <a:latin typeface="Segoe UI Black"/>
                <a:cs typeface="Segoe UI Black"/>
              </a:rPr>
              <a:t>Rules</a:t>
            </a:r>
            <a:r>
              <a:rPr lang="en-US" sz="1600" b="1" spc="-50" dirty="0">
                <a:latin typeface="Segoe UI Black"/>
                <a:cs typeface="Segoe UI Black"/>
              </a:rPr>
              <a:t> </a:t>
            </a:r>
            <a:r>
              <a:rPr lang="en-US" sz="1600" b="1" dirty="0">
                <a:latin typeface="Segoe UI Black"/>
                <a:cs typeface="Segoe UI Black"/>
              </a:rPr>
              <a:t>of</a:t>
            </a:r>
            <a:r>
              <a:rPr lang="en-US" sz="1600" b="1" spc="-60" dirty="0">
                <a:latin typeface="Segoe UI Black"/>
                <a:cs typeface="Segoe UI Black"/>
              </a:rPr>
              <a:t> </a:t>
            </a:r>
            <a:r>
              <a:rPr lang="en-US" sz="1600" b="1" dirty="0">
                <a:latin typeface="Segoe UI Black"/>
                <a:cs typeface="Segoe UI Black"/>
              </a:rPr>
              <a:t>Order</a:t>
            </a:r>
            <a:r>
              <a:rPr lang="en-US" sz="1600" b="1" spc="-55" dirty="0">
                <a:latin typeface="Segoe UI Black"/>
                <a:cs typeface="Segoe UI Black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are</a:t>
            </a:r>
            <a:r>
              <a:rPr lang="en-US" sz="1600" spc="-4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an</a:t>
            </a:r>
            <a:r>
              <a:rPr lang="en-US" sz="1600" spc="-5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updated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and</a:t>
            </a:r>
            <a:r>
              <a:rPr lang="en-US" sz="1600" spc="-7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simplified</a:t>
            </a:r>
            <a:r>
              <a:rPr lang="en-US" sz="1600" spc="-4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version</a:t>
            </a:r>
            <a:r>
              <a:rPr lang="en-US" sz="1600" spc="-3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of</a:t>
            </a:r>
            <a:r>
              <a:rPr lang="en-US" sz="1600" spc="-9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b="1" dirty="0">
                <a:latin typeface="Segoe UI Black"/>
                <a:cs typeface="Segoe UI Black"/>
              </a:rPr>
              <a:t>Robert’s</a:t>
            </a:r>
            <a:r>
              <a:rPr lang="en-US" sz="1600" b="1" spc="-80" dirty="0">
                <a:latin typeface="Segoe UI Black"/>
                <a:cs typeface="Segoe UI Black"/>
              </a:rPr>
              <a:t> </a:t>
            </a:r>
            <a:r>
              <a:rPr lang="en-US" sz="1600" b="1" dirty="0">
                <a:latin typeface="Segoe UI Black"/>
                <a:cs typeface="Segoe UI Black"/>
              </a:rPr>
              <a:t>Rules</a:t>
            </a:r>
            <a:r>
              <a:rPr lang="en-US" sz="1600" b="1" spc="-90" dirty="0">
                <a:latin typeface="Segoe UI Black"/>
                <a:cs typeface="Segoe UI Black"/>
              </a:rPr>
              <a:t> </a:t>
            </a:r>
            <a:r>
              <a:rPr lang="en-US" sz="1600" b="1" spc="-25" dirty="0">
                <a:latin typeface="Segoe UI Black"/>
                <a:cs typeface="Segoe UI Black"/>
              </a:rPr>
              <a:t>of </a:t>
            </a:r>
            <a:r>
              <a:rPr lang="en-US" sz="1600" b="1" dirty="0">
                <a:latin typeface="Segoe UI Black"/>
                <a:cs typeface="Segoe UI Black"/>
              </a:rPr>
              <a:t>Order.</a:t>
            </a:r>
            <a:r>
              <a:rPr lang="en-US" sz="1600" b="1" spc="-90" dirty="0">
                <a:latin typeface="Segoe UI Black"/>
                <a:cs typeface="Segoe UI Black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They</a:t>
            </a:r>
            <a:r>
              <a:rPr lang="en-US" sz="1600" spc="-9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provide</a:t>
            </a:r>
            <a:r>
              <a:rPr lang="en-US" sz="1600" spc="-5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guidance</a:t>
            </a:r>
            <a:r>
              <a:rPr lang="en-US" sz="1600" spc="-7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spc="-25" dirty="0">
                <a:latin typeface="Segoe UI Light" panose="020B0502040204020203" pitchFamily="34" charset="0"/>
                <a:cs typeface="Segoe UI Light" panose="020B0502040204020203" pitchFamily="34" charset="0"/>
              </a:rPr>
              <a:t>for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understanding</a:t>
            </a:r>
            <a:r>
              <a:rPr lang="en-US" sz="1600" spc="-12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parliamentary</a:t>
            </a:r>
            <a:r>
              <a:rPr lang="en-US" sz="1600" spc="-13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procedure,</a:t>
            </a:r>
            <a:r>
              <a:rPr lang="en-US" sz="1600" spc="-15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which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is</a:t>
            </a:r>
            <a:r>
              <a:rPr lang="en-US" sz="1600" spc="-3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a</a:t>
            </a:r>
            <a:r>
              <a:rPr lang="en-US" sz="1600" spc="-4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set</a:t>
            </a:r>
            <a:r>
              <a:rPr lang="en-US" sz="1600" spc="-4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of</a:t>
            </a:r>
            <a:r>
              <a:rPr lang="en-US" sz="1600" spc="-3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rules</a:t>
            </a:r>
            <a:r>
              <a:rPr lang="en-US" sz="1600" spc="-2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for</a:t>
            </a:r>
            <a:r>
              <a:rPr lang="en-US" sz="1600" spc="-3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conduct</a:t>
            </a:r>
            <a:r>
              <a:rPr lang="en-US" sz="1600" spc="-3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used</a:t>
            </a:r>
            <a:r>
              <a:rPr lang="en-US" sz="1600" spc="-3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at</a:t>
            </a:r>
            <a:r>
              <a:rPr lang="en-US" sz="1600" spc="-4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POC</a:t>
            </a:r>
            <a:r>
              <a:rPr lang="en-US" sz="1600" spc="-5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(and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other</a:t>
            </a:r>
            <a:r>
              <a:rPr lang="en-US" sz="1600" spc="-12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governmental)</a:t>
            </a:r>
            <a:r>
              <a:rPr lang="en-US" sz="1600" spc="-8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meetings.</a:t>
            </a:r>
          </a:p>
          <a:p>
            <a:pPr marL="12700" marR="5080">
              <a:lnSpc>
                <a:spcPct val="120000"/>
              </a:lnSpc>
              <a:spcBef>
                <a:spcPts val="95"/>
              </a:spcBef>
            </a:pPr>
            <a:endParaRPr lang="en-US" sz="1600" spc="-1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98450" marR="5080" indent="-285750">
              <a:lnSpc>
                <a:spcPct val="12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Segoe UI Black"/>
                <a:cs typeface="Segoe UI Black"/>
              </a:rPr>
              <a:t>The</a:t>
            </a:r>
            <a:r>
              <a:rPr lang="en-US" sz="1600" b="1" spc="-55" dirty="0">
                <a:latin typeface="Segoe UI Black"/>
                <a:cs typeface="Segoe UI Black"/>
              </a:rPr>
              <a:t> </a:t>
            </a:r>
            <a:r>
              <a:rPr lang="en-US" sz="1600" b="1" dirty="0">
                <a:latin typeface="Segoe UI Black"/>
                <a:cs typeface="Segoe UI Black"/>
              </a:rPr>
              <a:t>Ralph</a:t>
            </a:r>
            <a:r>
              <a:rPr lang="en-US" sz="1600" b="1" spc="-45" dirty="0">
                <a:latin typeface="Segoe UI Black"/>
                <a:cs typeface="Segoe UI Black"/>
              </a:rPr>
              <a:t> </a:t>
            </a:r>
            <a:r>
              <a:rPr lang="en-US" sz="1600" b="1" dirty="0">
                <a:latin typeface="Segoe UI Black"/>
                <a:cs typeface="Segoe UI Black"/>
              </a:rPr>
              <a:t>M.</a:t>
            </a:r>
            <a:r>
              <a:rPr lang="en-US" sz="1600" b="1" spc="-40" dirty="0">
                <a:latin typeface="Segoe UI Black"/>
                <a:cs typeface="Segoe UI Black"/>
              </a:rPr>
              <a:t> </a:t>
            </a:r>
            <a:r>
              <a:rPr lang="en-US" sz="1600" b="1" dirty="0">
                <a:latin typeface="Segoe UI Black"/>
                <a:cs typeface="Segoe UI Black"/>
              </a:rPr>
              <a:t>Brown</a:t>
            </a:r>
            <a:r>
              <a:rPr lang="en-US" sz="1600" b="1" spc="-40" dirty="0">
                <a:latin typeface="Segoe UI Black"/>
                <a:cs typeface="Segoe UI Black"/>
              </a:rPr>
              <a:t> </a:t>
            </a:r>
            <a:r>
              <a:rPr lang="en-US" sz="1600" b="1" dirty="0">
                <a:latin typeface="Segoe UI Black"/>
                <a:cs typeface="Segoe UI Black"/>
              </a:rPr>
              <a:t>Act</a:t>
            </a:r>
            <a:r>
              <a:rPr lang="en-US" sz="1600" dirty="0"/>
              <a:t>,</a:t>
            </a:r>
            <a:r>
              <a:rPr lang="en-US" sz="1600" spc="-45" dirty="0"/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was</a:t>
            </a:r>
            <a:r>
              <a:rPr lang="en-US" sz="1600" spc="-3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an</a:t>
            </a:r>
            <a:r>
              <a:rPr lang="en-US" sz="1600" spc="-3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act</a:t>
            </a:r>
            <a:r>
              <a:rPr lang="en-US" sz="1600" spc="-5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of</a:t>
            </a:r>
            <a:r>
              <a:rPr lang="en-US" sz="1600" spc="-4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spc="-25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California</a:t>
            </a:r>
            <a:r>
              <a:rPr lang="en-US" sz="1600" spc="-12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State</a:t>
            </a:r>
            <a:r>
              <a:rPr lang="en-US" sz="1600" spc="-14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Legislature,</a:t>
            </a:r>
            <a:r>
              <a:rPr lang="en-US" sz="1600" spc="-12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authored</a:t>
            </a:r>
            <a:r>
              <a:rPr lang="en-US" sz="1600" spc="-12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spc="-25" dirty="0">
                <a:latin typeface="Segoe UI Light" panose="020B0502040204020203" pitchFamily="34" charset="0"/>
                <a:cs typeface="Segoe UI Light" panose="020B0502040204020203" pitchFamily="34" charset="0"/>
              </a:rPr>
              <a:t>by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Assembly</a:t>
            </a:r>
            <a:r>
              <a:rPr lang="en-US" sz="1600" spc="-4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member</a:t>
            </a:r>
            <a:r>
              <a:rPr lang="en-US" sz="1600" spc="-8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Ralph</a:t>
            </a:r>
            <a:r>
              <a:rPr lang="en-US" sz="1600" spc="-8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M.</a:t>
            </a:r>
            <a:r>
              <a:rPr lang="en-US" sz="1600" spc="-8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Brown</a:t>
            </a:r>
            <a:r>
              <a:rPr lang="en-US" sz="1600" spc="-7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and</a:t>
            </a:r>
            <a:r>
              <a:rPr lang="en-US" sz="1600" spc="-7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passed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</a:t>
            </a:r>
            <a:r>
              <a:rPr lang="en-US" sz="1600" spc="-5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1953,</a:t>
            </a:r>
            <a:r>
              <a:rPr lang="en-US" sz="1600" spc="-4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that</a:t>
            </a:r>
            <a:r>
              <a:rPr lang="en-US" sz="1600" spc="-6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guaranteed</a:t>
            </a:r>
            <a:r>
              <a:rPr lang="en-US" sz="1600" spc="-3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</a:t>
            </a:r>
            <a:r>
              <a:rPr lang="en-US" sz="1600" spc="-60" dirty="0"/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public’s</a:t>
            </a:r>
            <a:r>
              <a:rPr lang="en-US" sz="1600" spc="-5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right</a:t>
            </a:r>
            <a:r>
              <a:rPr lang="en-US" sz="1600" spc="-7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spc="-25" dirty="0">
                <a:latin typeface="Segoe UI Light" panose="020B0502040204020203" pitchFamily="34" charset="0"/>
                <a:cs typeface="Segoe UI Light" panose="020B0502040204020203" pitchFamily="34" charset="0"/>
              </a:rPr>
              <a:t>to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attend</a:t>
            </a:r>
            <a:r>
              <a:rPr lang="en-US" sz="1600" spc="-7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and</a:t>
            </a:r>
            <a:r>
              <a:rPr lang="en-US" sz="1600" spc="-8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participate</a:t>
            </a:r>
            <a:r>
              <a:rPr lang="en-US" sz="1600" spc="-7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</a:t>
            </a:r>
            <a:r>
              <a:rPr lang="en-US" sz="1600" spc="-8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meetings</a:t>
            </a:r>
            <a:r>
              <a:rPr lang="en-US" sz="1600" spc="-7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of</a:t>
            </a:r>
            <a:r>
              <a:rPr lang="en-US" sz="1600" spc="-6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local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legislative</a:t>
            </a:r>
            <a:r>
              <a:rPr lang="en-US" sz="1600" spc="-12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bodies.</a:t>
            </a:r>
          </a:p>
          <a:p>
            <a:pPr marL="755650" marR="5080" lvl="1" indent="-285750">
              <a:lnSpc>
                <a:spcPct val="12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 Black" panose="020B0A02040204020203" pitchFamily="34" charset="0"/>
                <a:ea typeface="Segoe UI Black" panose="020B0A02040204020203" pitchFamily="34" charset="0"/>
                <a:hlinkClick r:id="rId3"/>
              </a:rPr>
              <a:t>AB 2449 – Teleconferencing Requirements</a:t>
            </a:r>
            <a:r>
              <a:rPr lang="en-US" sz="1600" dirty="0">
                <a:latin typeface="Segoe UI Black" panose="020B0A02040204020203" pitchFamily="34" charset="0"/>
                <a:ea typeface="Segoe UI Black" panose="020B0A02040204020203" pitchFamily="34" charset="0"/>
              </a:rPr>
              <a:t>,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document courtesy of Sonoma County Transportation Authority. AB 2449 expires January 1, 2026.</a:t>
            </a:r>
            <a:endParaRPr lang="en-US" sz="1600" spc="-10" dirty="0"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  <a:p>
            <a:pPr marL="12700" marR="5080">
              <a:lnSpc>
                <a:spcPct val="120000"/>
              </a:lnSpc>
              <a:spcBef>
                <a:spcPts val="95"/>
              </a:spcBef>
            </a:pPr>
            <a:endParaRPr lang="en-US" sz="1600" spc="-1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98450" marR="5080" indent="-285750">
              <a:lnSpc>
                <a:spcPct val="12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</a:t>
            </a:r>
            <a:r>
              <a:rPr lang="en-US" sz="1600" b="1" spc="-60" dirty="0">
                <a:latin typeface="Segoe UI Semibold"/>
                <a:cs typeface="Segoe UI Semibold"/>
              </a:rPr>
              <a:t> </a:t>
            </a:r>
            <a:r>
              <a:rPr lang="en-US" sz="1600" b="1" dirty="0">
                <a:latin typeface="Segoe UI Black"/>
                <a:cs typeface="Segoe UI Black"/>
              </a:rPr>
              <a:t>City</a:t>
            </a:r>
            <a:r>
              <a:rPr lang="en-US" sz="1600" b="1" spc="-55" dirty="0">
                <a:latin typeface="Segoe UI Black"/>
                <a:cs typeface="Segoe UI Black"/>
              </a:rPr>
              <a:t> </a:t>
            </a:r>
            <a:r>
              <a:rPr lang="en-US" sz="1600" b="1" dirty="0">
                <a:latin typeface="Segoe UI Black"/>
                <a:cs typeface="Segoe UI Black"/>
              </a:rPr>
              <a:t>of</a:t>
            </a:r>
            <a:r>
              <a:rPr lang="en-US" sz="1600" b="1" spc="-55" dirty="0">
                <a:latin typeface="Segoe UI Black"/>
                <a:cs typeface="Segoe UI Black"/>
              </a:rPr>
              <a:t> </a:t>
            </a:r>
            <a:r>
              <a:rPr lang="en-US" sz="1600" b="1" dirty="0">
                <a:latin typeface="Segoe UI Black"/>
                <a:cs typeface="Segoe UI Black"/>
              </a:rPr>
              <a:t>Oakland</a:t>
            </a:r>
            <a:r>
              <a:rPr lang="en-US" sz="1600" b="1" spc="-45" dirty="0">
                <a:latin typeface="Segoe UI Black"/>
                <a:cs typeface="Segoe UI Black"/>
              </a:rPr>
              <a:t> </a:t>
            </a:r>
            <a:r>
              <a:rPr lang="en-US" sz="1600" b="1" dirty="0">
                <a:latin typeface="Segoe UI Black"/>
                <a:cs typeface="Segoe UI Black"/>
              </a:rPr>
              <a:t>Sunshine</a:t>
            </a:r>
            <a:r>
              <a:rPr lang="en-US" sz="1600" b="1" spc="-80" dirty="0">
                <a:latin typeface="Segoe UI Black"/>
                <a:cs typeface="Segoe UI Black"/>
              </a:rPr>
              <a:t> </a:t>
            </a:r>
            <a:r>
              <a:rPr lang="en-US" sz="1600" b="1" dirty="0">
                <a:latin typeface="Segoe UI Black"/>
                <a:cs typeface="Segoe UI Black"/>
              </a:rPr>
              <a:t>Ordinance</a:t>
            </a:r>
            <a:r>
              <a:rPr lang="en-US" sz="1600" b="1" spc="-50" dirty="0">
                <a:latin typeface="Segoe UI Black"/>
                <a:cs typeface="Segoe UI Black"/>
              </a:rPr>
              <a:t> </a:t>
            </a:r>
            <a:r>
              <a:rPr lang="en-US" sz="1600" b="1" spc="-25" dirty="0">
                <a:latin typeface="Segoe UI Black"/>
                <a:cs typeface="Segoe UI Black"/>
              </a:rPr>
              <a:t>Act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was</a:t>
            </a:r>
            <a:r>
              <a:rPr lang="en-US" sz="1600" b="1" spc="-3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“intended</a:t>
            </a:r>
            <a:r>
              <a:rPr lang="en-US" sz="1600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</a:t>
            </a:r>
            <a:r>
              <a:rPr lang="en-US" sz="1600" spc="-3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part</a:t>
            </a:r>
            <a:r>
              <a:rPr lang="en-US" sz="1600" spc="-3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to</a:t>
            </a:r>
            <a:r>
              <a:rPr lang="en-US" sz="1600" spc="-4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clarify</a:t>
            </a:r>
            <a:r>
              <a:rPr lang="en-US" sz="1600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spc="-25" dirty="0">
                <a:latin typeface="Segoe UI Light" panose="020B0502040204020203" pitchFamily="34" charset="0"/>
                <a:cs typeface="Segoe UI Light" panose="020B0502040204020203" pitchFamily="34" charset="0"/>
              </a:rPr>
              <a:t>and</a:t>
            </a:r>
            <a:r>
              <a:rPr lang="en-US" sz="1600" spc="7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supplement</a:t>
            </a:r>
            <a:r>
              <a:rPr lang="en-US" sz="1600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</a:t>
            </a:r>
            <a:r>
              <a:rPr lang="en-US" sz="1600" spc="-6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Ralph</a:t>
            </a:r>
            <a:r>
              <a:rPr lang="en-US" sz="1600" spc="-5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M.</a:t>
            </a:r>
            <a:r>
              <a:rPr lang="en-US" sz="1600" spc="-6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Brown</a:t>
            </a:r>
            <a:r>
              <a:rPr lang="en-US" sz="1600" spc="-5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Act</a:t>
            </a:r>
            <a:r>
              <a:rPr lang="en-US" sz="1600" spc="-6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and</a:t>
            </a:r>
            <a:r>
              <a:rPr lang="en-US" sz="1600" spc="-6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spc="-25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California</a:t>
            </a:r>
            <a:r>
              <a:rPr lang="en-US" sz="1600" spc="-5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Public</a:t>
            </a:r>
            <a:r>
              <a:rPr lang="en-US" sz="1600" spc="-5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Records</a:t>
            </a:r>
            <a:r>
              <a:rPr lang="en-US" sz="1600" spc="-7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Act</a:t>
            </a:r>
            <a:r>
              <a:rPr lang="en-US" sz="1600" spc="-8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to</a:t>
            </a:r>
            <a:r>
              <a:rPr lang="en-US" sz="1600" spc="-7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assure</a:t>
            </a:r>
            <a:r>
              <a:rPr lang="en-US" sz="1600" spc="-5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that</a:t>
            </a:r>
            <a:r>
              <a:rPr lang="en-US" sz="1600" spc="-7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spc="-25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people</a:t>
            </a:r>
            <a:r>
              <a:rPr lang="en-US" sz="1600" spc="-3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of</a:t>
            </a:r>
            <a:r>
              <a:rPr lang="en-US" sz="1600" spc="-5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</a:t>
            </a:r>
            <a:r>
              <a:rPr lang="en-US" sz="1600" spc="-5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City</a:t>
            </a:r>
            <a:r>
              <a:rPr lang="en-US" sz="1600" spc="-4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of</a:t>
            </a:r>
            <a:r>
              <a:rPr lang="en-US" sz="1600" spc="-5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Oakland</a:t>
            </a:r>
            <a:r>
              <a:rPr lang="en-US" sz="1600" spc="-3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can</a:t>
            </a:r>
            <a:r>
              <a:rPr lang="en-US" sz="1600" spc="-6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be</a:t>
            </a:r>
            <a:r>
              <a:rPr lang="en-US" sz="1600" spc="-5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fully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informed</a:t>
            </a:r>
            <a:r>
              <a:rPr lang="en-US" sz="1600" spc="-6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and</a:t>
            </a:r>
            <a:r>
              <a:rPr lang="en-US" sz="1600" spc="-9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thereby</a:t>
            </a:r>
            <a:r>
              <a:rPr lang="en-US" sz="1600" spc="-9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retain</a:t>
            </a:r>
            <a:r>
              <a:rPr lang="en-US" sz="1600" spc="-8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control</a:t>
            </a:r>
            <a:r>
              <a:rPr lang="en-US" sz="1600" spc="-7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over</a:t>
            </a:r>
            <a:r>
              <a:rPr lang="en-US" sz="1600" spc="-7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spc="-25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instruments</a:t>
            </a:r>
            <a:r>
              <a:rPr lang="en-US" sz="1600" spc="-3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of</a:t>
            </a:r>
            <a:r>
              <a:rPr lang="en-US" sz="1600" spc="-8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local</a:t>
            </a:r>
            <a:r>
              <a:rPr lang="en-US" sz="1600" spc="-6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government</a:t>
            </a:r>
            <a:r>
              <a:rPr lang="en-US" sz="1600" spc="-4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</a:t>
            </a:r>
            <a:r>
              <a:rPr lang="en-US" sz="1600" spc="-6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their</a:t>
            </a:r>
            <a:r>
              <a:rPr lang="en-US" sz="1600" spc="-8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city.”</a:t>
            </a: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98450" marR="5080" indent="-285750">
              <a:lnSpc>
                <a:spcPct val="12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pc="-1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2700" marR="5080">
              <a:lnSpc>
                <a:spcPct val="120000"/>
              </a:lnSpc>
              <a:spcBef>
                <a:spcPts val="95"/>
              </a:spcBef>
            </a:pPr>
            <a:endParaRPr lang="en-US" dirty="0">
              <a:latin typeface="Segoe UI Black"/>
              <a:cs typeface="Segoe UI Black"/>
            </a:endParaRPr>
          </a:p>
          <a:p>
            <a:pPr marL="298450" marR="232410" indent="-285750">
              <a:lnSpc>
                <a:spcPct val="120000"/>
              </a:lnSpc>
              <a:spcBef>
                <a:spcPts val="1780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354965" algn="l"/>
              </a:tabLst>
            </a:pPr>
            <a:endParaRPr dirty="0">
              <a:latin typeface="Segoe UI Semibold"/>
              <a:cs typeface="Segoe UI Semibold"/>
            </a:endParaRPr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2809CD75-6520-5894-9B01-286D64392D8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003" y="2559765"/>
            <a:ext cx="2857605" cy="244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26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91EC47-15B2-6E46-09C7-361E0BD1B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86B7EB5A-F6E4-920D-3847-E22269C9CB74}"/>
              </a:ext>
            </a:extLst>
          </p:cNvPr>
          <p:cNvSpPr/>
          <p:nvPr/>
        </p:nvSpPr>
        <p:spPr>
          <a:xfrm>
            <a:off x="-33867" y="0"/>
            <a:ext cx="3216275" cy="6858000"/>
          </a:xfrm>
          <a:custGeom>
            <a:avLst/>
            <a:gdLst/>
            <a:ahLst/>
            <a:cxnLst/>
            <a:rect l="l" t="t" r="r" b="b"/>
            <a:pathLst>
              <a:path w="3200400" h="6858000">
                <a:moveTo>
                  <a:pt x="3200400" y="0"/>
                </a:moveTo>
                <a:lnTo>
                  <a:pt x="0" y="0"/>
                </a:lnTo>
                <a:lnTo>
                  <a:pt x="0" y="6858000"/>
                </a:lnTo>
                <a:lnTo>
                  <a:pt x="3200400" y="6858000"/>
                </a:lnTo>
                <a:lnTo>
                  <a:pt x="32004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30ADE945-5984-E6EB-6859-8AE4788FAFB9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50" dirty="0"/>
              <a:t>21</a:t>
            </a:fld>
            <a:endParaRPr spc="-50" dirty="0"/>
          </a:p>
        </p:txBody>
      </p:sp>
      <p:pic>
        <p:nvPicPr>
          <p:cNvPr id="2053" name="Picture 1">
            <a:extLst>
              <a:ext uri="{FF2B5EF4-FFF2-40B4-BE49-F238E27FC236}">
                <a16:creationId xmlns:a16="http://schemas.microsoft.com/office/drawing/2014/main" id="{6646777E-1741-8FFE-1C9F-9F0E6DA2C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" y="6115021"/>
            <a:ext cx="8239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id="{05C3C1BE-AC33-9F75-4854-8806A7BFBC32}"/>
              </a:ext>
            </a:extLst>
          </p:cNvPr>
          <p:cNvSpPr txBox="1"/>
          <p:nvPr/>
        </p:nvSpPr>
        <p:spPr>
          <a:xfrm>
            <a:off x="168275" y="1317630"/>
            <a:ext cx="2857605" cy="923971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Public</a:t>
            </a:r>
            <a:r>
              <a:rPr lang="en-US" sz="2400" spc="-11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2400" spc="-10" dirty="0">
                <a:latin typeface="Segoe UI Black" panose="020B0A02040204020203" pitchFamily="34" charset="0"/>
                <a:ea typeface="Segoe UI Black" panose="020B0A02040204020203" pitchFamily="34" charset="0"/>
              </a:rPr>
              <a:t>Participation</a:t>
            </a:r>
            <a:endParaRPr lang="en-US" sz="2400" spc="-10" dirty="0"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875A7F4-D4D1-3BAA-5CE8-BBBCF49C5CCA}"/>
              </a:ext>
            </a:extLst>
          </p:cNvPr>
          <p:cNvSpPr txBox="1"/>
          <p:nvPr/>
        </p:nvSpPr>
        <p:spPr>
          <a:xfrm>
            <a:off x="364499" y="2151447"/>
            <a:ext cx="264550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indent="-28575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97222"/>
              <a:buFont typeface="Arial" panose="020B0604020202020204" pitchFamily="34" charset="0"/>
              <a:buChar char="•"/>
              <a:tabLst>
                <a:tab pos="376555" algn="l"/>
              </a:tabLst>
            </a:pPr>
            <a:endParaRPr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E741A09A-1CAD-0D6B-B12D-054DD18BB508}"/>
              </a:ext>
            </a:extLst>
          </p:cNvPr>
          <p:cNvSpPr txBox="1"/>
          <p:nvPr/>
        </p:nvSpPr>
        <p:spPr>
          <a:xfrm>
            <a:off x="3261889" y="1002770"/>
            <a:ext cx="5622925" cy="53535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7630" indent="-342900">
              <a:lnSpc>
                <a:spcPct val="120000"/>
              </a:lnSpc>
              <a:spcBef>
                <a:spcPts val="100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Provides</a:t>
            </a:r>
            <a:r>
              <a:rPr lang="en-US" spc="-3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</a:t>
            </a:r>
            <a:r>
              <a:rPr lang="en-US" spc="-5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minimum</a:t>
            </a:r>
            <a:r>
              <a:rPr lang="en-US" spc="-5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of</a:t>
            </a:r>
            <a:r>
              <a:rPr lang="en-US" spc="-4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two</a:t>
            </a:r>
            <a:r>
              <a:rPr lang="en-US" spc="-4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minutes</a:t>
            </a:r>
            <a:r>
              <a:rPr lang="en-US" spc="-4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per</a:t>
            </a:r>
            <a:r>
              <a:rPr lang="en-US" spc="-4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speaker</a:t>
            </a:r>
            <a:r>
              <a:rPr lang="en-US" spc="-3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per</a:t>
            </a:r>
            <a:r>
              <a:rPr lang="en-US" spc="-4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item,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subject</a:t>
            </a:r>
            <a:r>
              <a:rPr lang="en-US" spc="-4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to</a:t>
            </a:r>
            <a:r>
              <a:rPr lang="en-US" spc="-3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chair</a:t>
            </a:r>
            <a:r>
              <a:rPr lang="en-US" spc="-2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discretion.</a:t>
            </a:r>
            <a:r>
              <a:rPr lang="en-US" spc="-3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Chair</a:t>
            </a:r>
            <a:r>
              <a:rPr lang="en-US" spc="-2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must</a:t>
            </a:r>
            <a:r>
              <a:rPr lang="en-US" spc="-4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announce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55600">
              <a:lnSpc>
                <a:spcPct val="100000"/>
              </a:lnSpc>
              <a:spcBef>
                <a:spcPts val="575"/>
              </a:spcBef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reasons</a:t>
            </a:r>
            <a:r>
              <a:rPr lang="en-US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publicly</a:t>
            </a:r>
            <a:r>
              <a:rPr lang="en-US" spc="-4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if</a:t>
            </a:r>
            <a:r>
              <a:rPr lang="en-US" spc="-3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there</a:t>
            </a:r>
            <a:r>
              <a:rPr lang="en-US" spc="-3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is</a:t>
            </a:r>
            <a:r>
              <a:rPr lang="en-US" spc="-3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any</a:t>
            </a:r>
            <a:r>
              <a:rPr lang="en-US" spc="-4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reduction</a:t>
            </a:r>
            <a:r>
              <a:rPr lang="en-US" spc="-2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in</a:t>
            </a:r>
            <a:r>
              <a:rPr lang="en-US" spc="-3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time.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750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Must</a:t>
            </a:r>
            <a:r>
              <a:rPr lang="en-US" spc="-4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permit</a:t>
            </a:r>
            <a:r>
              <a:rPr lang="en-US" spc="-4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speakers</a:t>
            </a:r>
            <a:r>
              <a:rPr lang="en-US" spc="-3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to</a:t>
            </a:r>
            <a:r>
              <a:rPr lang="en-US" spc="-3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address</a:t>
            </a:r>
            <a:r>
              <a:rPr lang="en-US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an</a:t>
            </a:r>
            <a:r>
              <a:rPr lang="en-US" spc="-4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item</a:t>
            </a:r>
            <a:r>
              <a:rPr lang="en-US" spc="-4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before</a:t>
            </a:r>
            <a:r>
              <a:rPr lang="en-US" spc="-3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final</a:t>
            </a:r>
            <a:r>
              <a:rPr lang="en-US" spc="-4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vote.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55600" marR="706755" indent="-342900">
              <a:lnSpc>
                <a:spcPct val="120000"/>
              </a:lnSpc>
              <a:spcBef>
                <a:spcPts val="1180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Must</a:t>
            </a:r>
            <a:r>
              <a:rPr lang="en-US" spc="-4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permit</a:t>
            </a:r>
            <a:r>
              <a:rPr lang="en-US" spc="-3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"open</a:t>
            </a:r>
            <a:r>
              <a:rPr lang="en-US" spc="-3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forum"</a:t>
            </a:r>
            <a:r>
              <a:rPr lang="en-US" spc="-2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during</a:t>
            </a:r>
            <a:r>
              <a:rPr lang="en-US" spc="-4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regular</a:t>
            </a:r>
            <a:r>
              <a:rPr lang="en-US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and</a:t>
            </a:r>
            <a:r>
              <a:rPr lang="en-US" spc="-2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special meetings.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55600" marR="5080" indent="-342900">
              <a:lnSpc>
                <a:spcPct val="120000"/>
              </a:lnSpc>
              <a:spcBef>
                <a:spcPts val="1175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May</a:t>
            </a:r>
            <a:r>
              <a:rPr lang="en-US" spc="-6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not</a:t>
            </a:r>
            <a:r>
              <a:rPr lang="en-US" spc="-6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prevent</a:t>
            </a:r>
            <a:r>
              <a:rPr lang="en-US" spc="-5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criticism</a:t>
            </a:r>
            <a:r>
              <a:rPr lang="en-US" spc="-6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of</a:t>
            </a:r>
            <a:r>
              <a:rPr lang="en-US" spc="-4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procedures,</a:t>
            </a:r>
            <a:r>
              <a:rPr lang="en-US" spc="-5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programs,</a:t>
            </a:r>
            <a:r>
              <a:rPr lang="en-US" spc="-4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acts</a:t>
            </a:r>
            <a:r>
              <a:rPr lang="en-US" spc="-5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pc="-25" dirty="0">
                <a:latin typeface="Segoe UI Light" panose="020B0502040204020203" pitchFamily="34" charset="0"/>
                <a:cs typeface="Segoe UI Light" panose="020B0502040204020203" pitchFamily="34" charset="0"/>
              </a:rPr>
              <a:t>or </a:t>
            </a:r>
            <a:r>
              <a:rPr lang="en-US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omissions.</a:t>
            </a:r>
          </a:p>
          <a:p>
            <a:pPr marL="298450" marR="5080" indent="-285750">
              <a:lnSpc>
                <a:spcPct val="12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Must</a:t>
            </a:r>
            <a:r>
              <a:rPr lang="en-US" spc="-5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adopt</a:t>
            </a:r>
            <a:r>
              <a:rPr lang="en-US" spc="-5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speaker</a:t>
            </a:r>
            <a:r>
              <a:rPr lang="en-US" spc="-4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rules</a:t>
            </a:r>
            <a:r>
              <a:rPr lang="en-US" spc="-4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which</a:t>
            </a:r>
            <a:r>
              <a:rPr lang="en-US" spc="-4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pc="-25" dirty="0">
                <a:latin typeface="Segoe UI Light" panose="020B0502040204020203" pitchFamily="34" charset="0"/>
                <a:cs typeface="Segoe UI Light" panose="020B0502040204020203" pitchFamily="34" charset="0"/>
              </a:rPr>
              <a:t>are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"reasonable</a:t>
            </a:r>
            <a:r>
              <a:rPr lang="en-US" spc="-7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and</a:t>
            </a:r>
            <a:r>
              <a:rPr lang="en-US" spc="-7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uniformly</a:t>
            </a:r>
            <a:r>
              <a:rPr lang="en-US" spc="-8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applied”.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98450" marR="5080" indent="-285750">
              <a:lnSpc>
                <a:spcPct val="12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pc="-1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2700" marR="5080">
              <a:lnSpc>
                <a:spcPct val="120000"/>
              </a:lnSpc>
              <a:spcBef>
                <a:spcPts val="95"/>
              </a:spcBef>
            </a:pPr>
            <a:endParaRPr lang="en-US" dirty="0">
              <a:latin typeface="Segoe UI Black"/>
              <a:cs typeface="Segoe UI Black"/>
            </a:endParaRPr>
          </a:p>
          <a:p>
            <a:pPr marL="298450" marR="232410" indent="-285750">
              <a:lnSpc>
                <a:spcPct val="120000"/>
              </a:lnSpc>
              <a:spcBef>
                <a:spcPts val="1780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354965" algn="l"/>
              </a:tabLst>
            </a:pPr>
            <a:endParaRPr dirty="0">
              <a:latin typeface="Segoe UI Semibold"/>
              <a:cs typeface="Segoe UI Semibold"/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E37A0AF2-8CDA-B478-23BF-189A763CE99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001" y="2867486"/>
            <a:ext cx="2857605" cy="269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70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91EC47-15B2-6E46-09C7-361E0BD1B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86B7EB5A-F6E4-920D-3847-E22269C9CB74}"/>
              </a:ext>
            </a:extLst>
          </p:cNvPr>
          <p:cNvSpPr/>
          <p:nvPr/>
        </p:nvSpPr>
        <p:spPr>
          <a:xfrm>
            <a:off x="3048" y="-25429"/>
            <a:ext cx="3216275" cy="6858000"/>
          </a:xfrm>
          <a:custGeom>
            <a:avLst/>
            <a:gdLst/>
            <a:ahLst/>
            <a:cxnLst/>
            <a:rect l="l" t="t" r="r" b="b"/>
            <a:pathLst>
              <a:path w="3200400" h="6858000">
                <a:moveTo>
                  <a:pt x="3200400" y="0"/>
                </a:moveTo>
                <a:lnTo>
                  <a:pt x="0" y="0"/>
                </a:lnTo>
                <a:lnTo>
                  <a:pt x="0" y="6858000"/>
                </a:lnTo>
                <a:lnTo>
                  <a:pt x="3200400" y="6858000"/>
                </a:lnTo>
                <a:lnTo>
                  <a:pt x="32004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30ADE945-5984-E6EB-6859-8AE4788FAFB9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50" dirty="0"/>
              <a:t>22</a:t>
            </a:fld>
            <a:endParaRPr spc="-50" dirty="0"/>
          </a:p>
        </p:txBody>
      </p:sp>
      <p:pic>
        <p:nvPicPr>
          <p:cNvPr id="2053" name="Picture 1">
            <a:extLst>
              <a:ext uri="{FF2B5EF4-FFF2-40B4-BE49-F238E27FC236}">
                <a16:creationId xmlns:a16="http://schemas.microsoft.com/office/drawing/2014/main" id="{6646777E-1741-8FFE-1C9F-9F0E6DA2C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" y="6115021"/>
            <a:ext cx="8239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0875A7F4-D4D1-3BAA-5CE8-BBBCF49C5CCA}"/>
              </a:ext>
            </a:extLst>
          </p:cNvPr>
          <p:cNvSpPr txBox="1"/>
          <p:nvPr/>
        </p:nvSpPr>
        <p:spPr>
          <a:xfrm>
            <a:off x="364499" y="2151447"/>
            <a:ext cx="264550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indent="-28575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97222"/>
              <a:buFont typeface="Arial" panose="020B0604020202020204" pitchFamily="34" charset="0"/>
              <a:buChar char="•"/>
              <a:tabLst>
                <a:tab pos="376555" algn="l"/>
              </a:tabLst>
            </a:pPr>
            <a:endParaRPr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E741A09A-1CAD-0D6B-B12D-054DD18BB508}"/>
              </a:ext>
            </a:extLst>
          </p:cNvPr>
          <p:cNvSpPr txBox="1"/>
          <p:nvPr/>
        </p:nvSpPr>
        <p:spPr>
          <a:xfrm>
            <a:off x="3261889" y="1002770"/>
            <a:ext cx="5622925" cy="52976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endParaRPr lang="en-US" sz="2400" b="0" i="0" u="none" strike="noStrike" baseline="0" dirty="0"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  <a:p>
            <a:pPr algn="ctr"/>
            <a:endParaRPr lang="en-US" sz="2400" dirty="0"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n-US" sz="2400" b="0" i="0" u="none" strike="noStrike" baseline="0" dirty="0"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OFFICE LOCATION:</a:t>
            </a:r>
          </a:p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150 Frank H. Ogawa Plaza</a:t>
            </a:r>
            <a:r>
              <a:rPr lang="en-US" sz="1800" b="0" i="0" u="none" strike="noStrike" baseline="0" dirty="0">
                <a:latin typeface="Segoe UI Light" panose="020B0502040204020203" pitchFamily="34" charset="0"/>
                <a:cs typeface="Segoe UI Light" panose="020B0502040204020203" pitchFamily="34" charset="0"/>
              </a:rPr>
              <a:t>, Suite 1426</a:t>
            </a:r>
          </a:p>
          <a:p>
            <a:pPr algn="ctr"/>
            <a:r>
              <a:rPr lang="en-US" sz="1800" b="0" i="0" u="none" strike="noStrike" baseline="0" dirty="0">
                <a:latin typeface="Segoe UI Light" panose="020B0502040204020203" pitchFamily="34" charset="0"/>
                <a:cs typeface="Segoe UI Light" panose="020B0502040204020203" pitchFamily="34" charset="0"/>
              </a:rPr>
              <a:t>Oakland CA 94612</a:t>
            </a:r>
          </a:p>
          <a:p>
            <a:pPr algn="ctr"/>
            <a:endParaRPr lang="en-US" sz="1800" b="0" i="0" u="none" strike="noStrike" baseline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n-US" sz="1800" b="0" i="0" u="none" strike="noStrike" baseline="0" dirty="0">
                <a:latin typeface="Segoe UI Light" panose="020B0502040204020203" pitchFamily="34" charset="0"/>
                <a:cs typeface="Segoe UI Light" panose="020B0502040204020203" pitchFamily="34" charset="0"/>
              </a:rPr>
              <a:t>510-238-3088</a:t>
            </a:r>
          </a:p>
          <a:p>
            <a:pPr algn="ctr"/>
            <a:endParaRPr lang="en-US" sz="1800" b="0" i="0" u="none" strike="noStrike" baseline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n-US" sz="2400" b="0" i="0" u="none" strike="noStrike" baseline="0" dirty="0"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HOURS:</a:t>
            </a:r>
          </a:p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Monday-Friday</a:t>
            </a:r>
            <a:r>
              <a:rPr lang="en-US" sz="1800" i="0" u="none" strike="noStrike" baseline="0" dirty="0"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8</a:t>
            </a:r>
            <a:r>
              <a:rPr lang="en-US" sz="1800" b="0" i="0" u="none" strike="noStrike" baseline="0" dirty="0">
                <a:latin typeface="Segoe UI Light" panose="020B0502040204020203" pitchFamily="34" charset="0"/>
                <a:cs typeface="Segoe UI Light" panose="020B0502040204020203" pitchFamily="34" charset="0"/>
              </a:rPr>
              <a:t>:00AM-5:00PM</a:t>
            </a:r>
          </a:p>
          <a:p>
            <a:pPr algn="ctr"/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n-US" sz="2400" b="0" i="0" u="none" strike="noStrike" baseline="0" dirty="0"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WEBSITE:</a:t>
            </a:r>
          </a:p>
          <a:p>
            <a:pPr algn="ctr"/>
            <a:r>
              <a:rPr lang="en-US" sz="1800" b="0" i="0" u="none" strike="noStrike" baseline="0" dirty="0"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www.ofcy.org</a:t>
            </a:r>
            <a:endParaRPr lang="en-US" sz="1800" b="0" i="0" u="none" strike="noStrike" baseline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2700" marR="5080">
              <a:lnSpc>
                <a:spcPct val="120000"/>
              </a:lnSpc>
              <a:spcBef>
                <a:spcPts val="95"/>
              </a:spcBef>
            </a:pPr>
            <a:endParaRPr lang="en-US" spc="-1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2700" marR="5080">
              <a:lnSpc>
                <a:spcPct val="120000"/>
              </a:lnSpc>
              <a:spcBef>
                <a:spcPts val="95"/>
              </a:spcBef>
            </a:pPr>
            <a:endParaRPr lang="en-US" dirty="0">
              <a:latin typeface="Segoe UI Black"/>
              <a:cs typeface="Segoe UI Black"/>
            </a:endParaRPr>
          </a:p>
          <a:p>
            <a:pPr marL="298450" marR="232410" indent="-285750">
              <a:lnSpc>
                <a:spcPct val="120000"/>
              </a:lnSpc>
              <a:spcBef>
                <a:spcPts val="1780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354965" algn="l"/>
              </a:tabLst>
            </a:pPr>
            <a:endParaRPr dirty="0">
              <a:latin typeface="Segoe UI Semibold"/>
              <a:cs typeface="Segoe UI Semibold"/>
            </a:endParaRPr>
          </a:p>
        </p:txBody>
      </p:sp>
      <p:pic>
        <p:nvPicPr>
          <p:cNvPr id="11" name="Picture 10" descr="A person and children playing with toys&#10;&#10;AI-generated content may be incorrect.">
            <a:extLst>
              <a:ext uri="{FF2B5EF4-FFF2-40B4-BE49-F238E27FC236}">
                <a16:creationId xmlns:a16="http://schemas.microsoft.com/office/drawing/2014/main" id="{178948BC-3C2A-2688-D1EC-5CD531149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9" t="8519" r="7848" b="7036"/>
          <a:stretch/>
        </p:blipFill>
        <p:spPr>
          <a:xfrm>
            <a:off x="551081" y="1689071"/>
            <a:ext cx="227234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03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83868C-30C0-461C-C96E-F283C0CF6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0C941E0-22E5-AB49-DE4F-B7BB3F3B1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5CEC13E-B80F-6B3C-09BE-B573D5A9F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6571" y="1247775"/>
            <a:ext cx="6858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5DF31C-B6AC-11EE-C26A-3195431A4164}"/>
              </a:ext>
            </a:extLst>
          </p:cNvPr>
          <p:cNvSpPr txBox="1"/>
          <p:nvPr/>
        </p:nvSpPr>
        <p:spPr>
          <a:xfrm>
            <a:off x="1295400" y="1304252"/>
            <a:ext cx="6436518" cy="2177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931035" marR="5080" indent="-1918970" algn="ctr">
              <a:lnSpc>
                <a:spcPct val="100000"/>
              </a:lnSpc>
              <a:spcBef>
                <a:spcPts val="100"/>
              </a:spcBef>
            </a:pPr>
            <a:r>
              <a:rPr lang="en-US" sz="5000" b="1" dirty="0">
                <a:latin typeface="Segoe UI Black"/>
                <a:cs typeface="Segoe UI Black"/>
              </a:rPr>
              <a:t>Oakland</a:t>
            </a:r>
            <a:r>
              <a:rPr lang="en-US" sz="5000" b="1" spc="-105" dirty="0">
                <a:latin typeface="Segoe UI Black"/>
                <a:cs typeface="Segoe UI Black"/>
              </a:rPr>
              <a:t> </a:t>
            </a:r>
            <a:r>
              <a:rPr lang="en-US" sz="5000" b="1" dirty="0">
                <a:latin typeface="Segoe UI Black"/>
                <a:cs typeface="Segoe UI Black"/>
              </a:rPr>
              <a:t>City</a:t>
            </a:r>
            <a:endParaRPr lang="en-US" sz="5000" b="1" spc="-80" dirty="0">
              <a:latin typeface="Segoe UI Black"/>
              <a:cs typeface="Segoe UI Black"/>
            </a:endParaRPr>
          </a:p>
          <a:p>
            <a:pPr marL="1931035" marR="5080" indent="-1918970" algn="ctr">
              <a:lnSpc>
                <a:spcPct val="100000"/>
              </a:lnSpc>
              <a:spcBef>
                <a:spcPts val="100"/>
              </a:spcBef>
            </a:pPr>
            <a:r>
              <a:rPr lang="en-US" sz="5000" b="1" spc="-10" dirty="0">
                <a:latin typeface="Segoe UI Black"/>
                <a:cs typeface="Segoe UI Black"/>
              </a:rPr>
              <a:t>Charter </a:t>
            </a:r>
            <a:r>
              <a:rPr lang="en-US" sz="5000" b="1" dirty="0">
                <a:latin typeface="Segoe UI Black"/>
                <a:cs typeface="Segoe UI Black"/>
              </a:rPr>
              <a:t>Article</a:t>
            </a:r>
            <a:r>
              <a:rPr lang="en-US" sz="5000" b="1" spc="-80" dirty="0">
                <a:latin typeface="Segoe UI Black"/>
                <a:cs typeface="Segoe UI Black"/>
              </a:rPr>
              <a:t> </a:t>
            </a:r>
            <a:r>
              <a:rPr lang="en-US" sz="5000" b="1" spc="-20" dirty="0">
                <a:latin typeface="Segoe UI Black"/>
                <a:cs typeface="Segoe UI Black"/>
              </a:rPr>
              <a:t>XIII:</a:t>
            </a:r>
            <a:endParaRPr lang="en-US" sz="5000" dirty="0">
              <a:latin typeface="Segoe UI Black"/>
              <a:cs typeface="Segoe UI Black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E771993-1B12-338C-75E0-A6F1879DA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5904" y="3912322"/>
            <a:ext cx="541933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281A1D0-8F5A-528B-DF3C-7E890D330BEB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95"/>
              </a:spcBef>
            </a:pPr>
            <a:fld id="{81D60167-4931-47E6-BA6A-407CBD079E47}" type="slidenum">
              <a:rPr lang="en-US" sz="1200" spc="-25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Bef>
                  <a:spcPts val="195"/>
                </a:spcBef>
              </a:pPr>
              <a:t>3</a:t>
            </a:fld>
            <a:endParaRPr lang="en-US" sz="1200" spc="-2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371A99-E165-2195-FA8E-DCD0ED69D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4" y="6003926"/>
            <a:ext cx="8239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5FC2F5-E5CE-DA1A-09BF-BB76757D61AB}"/>
              </a:ext>
            </a:extLst>
          </p:cNvPr>
          <p:cNvSpPr txBox="1"/>
          <p:nvPr/>
        </p:nvSpPr>
        <p:spPr>
          <a:xfrm>
            <a:off x="533400" y="2810099"/>
            <a:ext cx="8077200" cy="947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7385" marR="5080" indent="-655320" algn="ctr">
              <a:lnSpc>
                <a:spcPts val="7920"/>
              </a:lnSpc>
              <a:spcBef>
                <a:spcPts val="555"/>
              </a:spcBef>
            </a:pPr>
            <a:r>
              <a:rPr lang="en-US" sz="3200" b="1" i="1" spc="-160" dirty="0">
                <a:solidFill>
                  <a:srgbClr val="FFD966"/>
                </a:solidFill>
                <a:latin typeface="Segoe UI Black"/>
                <a:cs typeface="Segoe UI Black"/>
              </a:rPr>
              <a:t>Kids</a:t>
            </a:r>
            <a:r>
              <a:rPr lang="en-US" sz="3200" b="1" i="1" spc="-295" dirty="0">
                <a:solidFill>
                  <a:srgbClr val="FFD966"/>
                </a:solidFill>
                <a:latin typeface="Segoe UI Black"/>
                <a:cs typeface="Segoe UI Black"/>
              </a:rPr>
              <a:t> </a:t>
            </a:r>
            <a:r>
              <a:rPr lang="en-US" sz="3200" b="1" i="1" spc="-120" dirty="0">
                <a:solidFill>
                  <a:srgbClr val="FFD966"/>
                </a:solidFill>
                <a:latin typeface="Segoe UI Black"/>
                <a:cs typeface="Segoe UI Black"/>
              </a:rPr>
              <a:t>First!</a:t>
            </a:r>
            <a:r>
              <a:rPr lang="en-US" sz="3200" b="1" i="1" spc="-355" dirty="0">
                <a:solidFill>
                  <a:srgbClr val="FFD966"/>
                </a:solidFill>
                <a:latin typeface="Segoe UI Black"/>
                <a:cs typeface="Segoe UI Black"/>
              </a:rPr>
              <a:t> </a:t>
            </a:r>
            <a:r>
              <a:rPr lang="en-US" sz="3200" b="1" spc="-10" dirty="0">
                <a:solidFill>
                  <a:srgbClr val="FFD966"/>
                </a:solidFill>
                <a:latin typeface="Segoe UI Black"/>
                <a:cs typeface="Segoe UI Black"/>
              </a:rPr>
              <a:t>Oakland </a:t>
            </a:r>
            <a:r>
              <a:rPr lang="en-US" sz="3200" b="1" dirty="0">
                <a:solidFill>
                  <a:srgbClr val="FFD966"/>
                </a:solidFill>
                <a:latin typeface="Segoe UI Black"/>
                <a:cs typeface="Segoe UI Black"/>
              </a:rPr>
              <a:t>Children’s</a:t>
            </a:r>
            <a:r>
              <a:rPr lang="en-US" sz="3200" b="1" spc="-345" dirty="0">
                <a:solidFill>
                  <a:srgbClr val="FFD966"/>
                </a:solidFill>
                <a:latin typeface="Segoe UI Black"/>
                <a:cs typeface="Segoe UI Black"/>
              </a:rPr>
              <a:t> </a:t>
            </a:r>
            <a:r>
              <a:rPr lang="en-US" sz="3200" b="1" spc="-20" dirty="0">
                <a:solidFill>
                  <a:srgbClr val="FFD966"/>
                </a:solidFill>
                <a:latin typeface="Segoe UI Black"/>
                <a:cs typeface="Segoe UI Black"/>
              </a:rPr>
              <a:t>Fund</a:t>
            </a:r>
            <a:endParaRPr lang="en-US" sz="3200" dirty="0">
              <a:latin typeface="Segoe UI Black"/>
              <a:cs typeface="Segoe UI Black"/>
            </a:endParaRPr>
          </a:p>
        </p:txBody>
      </p:sp>
    </p:spTree>
    <p:extLst>
      <p:ext uri="{BB962C8B-B14F-4D97-AF65-F5344CB8AC3E}">
        <p14:creationId xmlns:p14="http://schemas.microsoft.com/office/powerpoint/2010/main" val="1437067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34C7EE-EB27-5AC9-9E1C-B3037FA68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E20519E-3D98-459A-F01B-4FF2871808E4}"/>
              </a:ext>
            </a:extLst>
          </p:cNvPr>
          <p:cNvSpPr txBox="1"/>
          <p:nvPr/>
        </p:nvSpPr>
        <p:spPr>
          <a:xfrm>
            <a:off x="3276600" y="838200"/>
            <a:ext cx="5670000" cy="46909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lvl="0" indent="-342900" algn="l" defTabSz="914400" rtl="0" eaLnBrk="1" fontAlgn="auto" latinLnBrk="0" hangingPunct="1">
              <a:lnSpc>
                <a:spcPct val="120000"/>
              </a:lnSpc>
              <a:spcBef>
                <a:spcPts val="1225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354965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In 2009, Oakland voters reauthorized the Kids First! Initiative second twelve-year period to require 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/>
              </a:rPr>
              <a:t>Three-Year Strategic Investment Plan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to guide the allocation of funds.</a:t>
            </a:r>
          </a:p>
          <a:p>
            <a:pPr marL="469265" marR="5080" lvl="0" indent="-457200" algn="l" defTabSz="914400" rtl="0" eaLnBrk="1" fontAlgn="auto" latinLnBrk="0" hangingPunct="1">
              <a:lnSpc>
                <a:spcPct val="120000"/>
              </a:lnSpc>
              <a:spcBef>
                <a:spcPts val="1225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354965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On March 3, 2020, City Council adopted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/>
              </a:rPr>
              <a:t>Ordinance No. 13588 C.M.S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.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, extending OFCY for another twelve-year period, from July 1, 2021, through June 30, 2033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69A1A4B-9E07-3BB1-BA7E-A69659F65D68}"/>
              </a:ext>
            </a:extLst>
          </p:cNvPr>
          <p:cNvSpPr/>
          <p:nvPr/>
        </p:nvSpPr>
        <p:spPr>
          <a:xfrm>
            <a:off x="0" y="0"/>
            <a:ext cx="3216275" cy="6866438"/>
          </a:xfrm>
          <a:custGeom>
            <a:avLst/>
            <a:gdLst/>
            <a:ahLst/>
            <a:cxnLst/>
            <a:rect l="l" t="t" r="r" b="b"/>
            <a:pathLst>
              <a:path w="3200400" h="6858000">
                <a:moveTo>
                  <a:pt x="3200400" y="0"/>
                </a:moveTo>
                <a:lnTo>
                  <a:pt x="0" y="0"/>
                </a:lnTo>
                <a:lnTo>
                  <a:pt x="0" y="6858000"/>
                </a:lnTo>
                <a:lnTo>
                  <a:pt x="3200400" y="6858000"/>
                </a:lnTo>
                <a:lnTo>
                  <a:pt x="32004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B986FBC2-7330-7B38-9EF1-2E5A9575E411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pic>
        <p:nvPicPr>
          <p:cNvPr id="2053" name="Picture 1">
            <a:extLst>
              <a:ext uri="{FF2B5EF4-FFF2-40B4-BE49-F238E27FC236}">
                <a16:creationId xmlns:a16="http://schemas.microsoft.com/office/drawing/2014/main" id="{51CD22F1-FCED-73BD-93FA-ADB408CA3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" y="6115021"/>
            <a:ext cx="8239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ject 4">
            <a:extLst>
              <a:ext uri="{FF2B5EF4-FFF2-40B4-BE49-F238E27FC236}">
                <a16:creationId xmlns:a16="http://schemas.microsoft.com/office/drawing/2014/main" id="{5033E59D-7F44-2BCF-4259-75C03861F96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33" y="1854053"/>
            <a:ext cx="3107267" cy="314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2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32C823-CD6D-A1E9-BAF6-3321E43C1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23DAD389-9B79-7685-348A-702B99FBB087}"/>
              </a:ext>
            </a:extLst>
          </p:cNvPr>
          <p:cNvSpPr/>
          <p:nvPr/>
        </p:nvSpPr>
        <p:spPr>
          <a:xfrm>
            <a:off x="0" y="8438"/>
            <a:ext cx="3216275" cy="6858000"/>
          </a:xfrm>
          <a:custGeom>
            <a:avLst/>
            <a:gdLst/>
            <a:ahLst/>
            <a:cxnLst/>
            <a:rect l="l" t="t" r="r" b="b"/>
            <a:pathLst>
              <a:path w="3200400" h="6858000">
                <a:moveTo>
                  <a:pt x="3200400" y="0"/>
                </a:moveTo>
                <a:lnTo>
                  <a:pt x="0" y="0"/>
                </a:lnTo>
                <a:lnTo>
                  <a:pt x="0" y="6858000"/>
                </a:lnTo>
                <a:lnTo>
                  <a:pt x="3200400" y="6858000"/>
                </a:lnTo>
                <a:lnTo>
                  <a:pt x="32004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53" name="Picture 1">
            <a:extLst>
              <a:ext uri="{FF2B5EF4-FFF2-40B4-BE49-F238E27FC236}">
                <a16:creationId xmlns:a16="http://schemas.microsoft.com/office/drawing/2014/main" id="{F3C21740-4ED1-C113-D8E6-6BDC53B17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" y="6115021"/>
            <a:ext cx="8239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ject 6">
            <a:extLst>
              <a:ext uri="{FF2B5EF4-FFF2-40B4-BE49-F238E27FC236}">
                <a16:creationId xmlns:a16="http://schemas.microsoft.com/office/drawing/2014/main" id="{73DB02B3-A2B1-B884-5000-64D388EB7C0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5866" y="1524000"/>
            <a:ext cx="2842133" cy="3810000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307A5B4-7A7E-0A44-A474-47343F728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4431590"/>
              </p:ext>
            </p:extLst>
          </p:nvPr>
        </p:nvGraphicFramePr>
        <p:xfrm>
          <a:off x="3047999" y="1066800"/>
          <a:ext cx="6096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50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3886DF-CA9B-7BB3-5CC4-F49E7803F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5397BAE2-F717-327A-1828-BE7C3B872888}"/>
              </a:ext>
            </a:extLst>
          </p:cNvPr>
          <p:cNvSpPr/>
          <p:nvPr/>
        </p:nvSpPr>
        <p:spPr>
          <a:xfrm>
            <a:off x="0" y="8438"/>
            <a:ext cx="3216275" cy="6858000"/>
          </a:xfrm>
          <a:custGeom>
            <a:avLst/>
            <a:gdLst/>
            <a:ahLst/>
            <a:cxnLst/>
            <a:rect l="l" t="t" r="r" b="b"/>
            <a:pathLst>
              <a:path w="3200400" h="6858000">
                <a:moveTo>
                  <a:pt x="3200400" y="0"/>
                </a:moveTo>
                <a:lnTo>
                  <a:pt x="0" y="0"/>
                </a:lnTo>
                <a:lnTo>
                  <a:pt x="0" y="6858000"/>
                </a:lnTo>
                <a:lnTo>
                  <a:pt x="3200400" y="6858000"/>
                </a:lnTo>
                <a:lnTo>
                  <a:pt x="32004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B837C9D-4306-2251-11FE-EBFE1C04106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pic>
        <p:nvPicPr>
          <p:cNvPr id="2053" name="Picture 1">
            <a:extLst>
              <a:ext uri="{FF2B5EF4-FFF2-40B4-BE49-F238E27FC236}">
                <a16:creationId xmlns:a16="http://schemas.microsoft.com/office/drawing/2014/main" id="{909C7319-0F1A-F417-D62A-07E30E0CC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" y="6115021"/>
            <a:ext cx="8239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4">
            <a:extLst>
              <a:ext uri="{FF2B5EF4-FFF2-40B4-BE49-F238E27FC236}">
                <a16:creationId xmlns:a16="http://schemas.microsoft.com/office/drawing/2014/main" id="{F8500485-DBBC-B8AE-BB7F-DD9C6A3B904A}"/>
              </a:ext>
            </a:extLst>
          </p:cNvPr>
          <p:cNvSpPr txBox="1"/>
          <p:nvPr/>
        </p:nvSpPr>
        <p:spPr>
          <a:xfrm>
            <a:off x="3483907" y="663257"/>
            <a:ext cx="5496560" cy="5531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970280">
              <a:lnSpc>
                <a:spcPct val="120000"/>
              </a:lnSpc>
              <a:spcBef>
                <a:spcPts val="95"/>
              </a:spcBef>
              <a:buClr>
                <a:srgbClr val="000000"/>
              </a:buClr>
              <a:tabLst>
                <a:tab pos="354965" algn="l"/>
              </a:tabLst>
            </a:pPr>
            <a:r>
              <a:rPr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Monies</a:t>
            </a:r>
            <a:r>
              <a:rPr sz="3200" spc="-7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are</a:t>
            </a:r>
            <a:r>
              <a:rPr sz="3200" spc="-4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to</a:t>
            </a:r>
            <a:r>
              <a:rPr sz="3200" spc="-2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be</a:t>
            </a:r>
            <a:r>
              <a:rPr sz="3200" spc="-5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3200" b="1" spc="-20" dirty="0">
                <a:latin typeface="Segoe UI Black"/>
                <a:cs typeface="Segoe UI Black"/>
              </a:rPr>
              <a:t>used </a:t>
            </a:r>
            <a:r>
              <a:rPr sz="3200" b="1" dirty="0">
                <a:latin typeface="Segoe UI Black"/>
                <a:cs typeface="Segoe UI Black"/>
              </a:rPr>
              <a:t>exclusively</a:t>
            </a:r>
            <a:r>
              <a:rPr sz="3200" b="1" spc="-65" dirty="0">
                <a:latin typeface="Segoe UI Black"/>
                <a:cs typeface="Segoe UI Black"/>
              </a:rPr>
              <a:t> </a:t>
            </a:r>
            <a:r>
              <a:rPr sz="3200" b="1" spc="-25" dirty="0">
                <a:latin typeface="Segoe UI Black"/>
                <a:cs typeface="Segoe UI Black"/>
              </a:rPr>
              <a:t>to</a:t>
            </a:r>
            <a:r>
              <a:rPr sz="3200" b="1" spc="-25" dirty="0">
                <a:latin typeface="Segoe UI Semibold"/>
                <a:cs typeface="Segoe UI Semibold"/>
              </a:rPr>
              <a:t>:</a:t>
            </a:r>
            <a:endParaRPr sz="3200" dirty="0">
              <a:latin typeface="Segoe UI Semibold"/>
              <a:cs typeface="Segoe UI Semibold"/>
            </a:endParaRPr>
          </a:p>
          <a:p>
            <a:pPr marL="619125" marR="233045" lvl="1" indent="-342900">
              <a:lnSpc>
                <a:spcPct val="120000"/>
              </a:lnSpc>
              <a:spcBef>
                <a:spcPts val="1305"/>
              </a:spcBef>
              <a:buFont typeface="Arial" panose="020B0604020202020204" pitchFamily="34" charset="0"/>
              <a:buChar char="•"/>
              <a:tabLst>
                <a:tab pos="584200" algn="l"/>
              </a:tabLst>
            </a:pPr>
            <a:r>
              <a:rPr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Support</a:t>
            </a:r>
            <a:r>
              <a:rPr sz="2400" spc="-2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</a:t>
            </a:r>
            <a:r>
              <a:rPr sz="2400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healthy</a:t>
            </a:r>
            <a:r>
              <a:rPr sz="2400" spc="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400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development </a:t>
            </a:r>
            <a:r>
              <a:rPr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of</a:t>
            </a:r>
            <a:r>
              <a:rPr sz="2400" spc="-6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young</a:t>
            </a:r>
            <a:r>
              <a:rPr sz="2400" spc="-6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400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children</a:t>
            </a:r>
            <a:endParaRPr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619125" marR="38100" lvl="1" indent="-342900">
              <a:lnSpc>
                <a:spcPct val="120000"/>
              </a:lnSpc>
              <a:spcBef>
                <a:spcPts val="580"/>
              </a:spcBef>
              <a:buFont typeface="Arial" panose="020B0604020202020204" pitchFamily="34" charset="0"/>
              <a:buChar char="•"/>
              <a:tabLst>
                <a:tab pos="584200" algn="l"/>
              </a:tabLst>
            </a:pPr>
            <a:r>
              <a:rPr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Help</a:t>
            </a:r>
            <a:r>
              <a:rPr sz="2400" spc="-5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children</a:t>
            </a:r>
            <a:r>
              <a:rPr sz="2400" spc="-4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and</a:t>
            </a:r>
            <a:r>
              <a:rPr sz="2400" spc="-5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youth</a:t>
            </a:r>
            <a:r>
              <a:rPr sz="2400" spc="-4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succeed</a:t>
            </a:r>
            <a:r>
              <a:rPr sz="2400" spc="-5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400" spc="-25" dirty="0">
                <a:latin typeface="Segoe UI Light" panose="020B0502040204020203" pitchFamily="34" charset="0"/>
                <a:cs typeface="Segoe UI Light" panose="020B0502040204020203" pitchFamily="34" charset="0"/>
              </a:rPr>
              <a:t>in </a:t>
            </a:r>
            <a:r>
              <a:rPr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school</a:t>
            </a:r>
            <a:r>
              <a:rPr sz="2400" spc="-4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and</a:t>
            </a:r>
            <a:r>
              <a:rPr sz="2400" spc="-5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graduate</a:t>
            </a:r>
            <a:r>
              <a:rPr sz="2400" spc="-7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high</a:t>
            </a:r>
            <a:r>
              <a:rPr sz="2400" spc="-5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400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school</a:t>
            </a:r>
            <a:endParaRPr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619125" marR="5080" lvl="1" indent="-342900">
              <a:lnSpc>
                <a:spcPct val="120000"/>
              </a:lnSpc>
              <a:spcBef>
                <a:spcPts val="575"/>
              </a:spcBef>
              <a:buFont typeface="Arial" panose="020B0604020202020204" pitchFamily="34" charset="0"/>
              <a:buChar char="•"/>
              <a:tabLst>
                <a:tab pos="584200" algn="l"/>
              </a:tabLst>
            </a:pPr>
            <a:r>
              <a:rPr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Prevent</a:t>
            </a:r>
            <a:r>
              <a:rPr sz="2400" spc="-5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and</a:t>
            </a:r>
            <a:r>
              <a:rPr sz="2400" spc="-6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reduce</a:t>
            </a:r>
            <a:r>
              <a:rPr sz="2400" spc="-5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violence,</a:t>
            </a:r>
            <a:r>
              <a:rPr sz="2400" spc="-4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400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crime, </a:t>
            </a:r>
            <a:r>
              <a:rPr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and</a:t>
            </a:r>
            <a:r>
              <a:rPr sz="2400" spc="-5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gang</a:t>
            </a:r>
            <a:r>
              <a:rPr sz="2400" spc="-5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involvement</a:t>
            </a:r>
            <a:r>
              <a:rPr sz="2400" spc="-4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400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among </a:t>
            </a:r>
            <a:r>
              <a:rPr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children</a:t>
            </a:r>
            <a:r>
              <a:rPr sz="2400" spc="-2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and</a:t>
            </a:r>
            <a:r>
              <a:rPr sz="2400" spc="-3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400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youth</a:t>
            </a:r>
            <a:endParaRPr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619125" marR="23495" lvl="1" indent="-342900">
              <a:lnSpc>
                <a:spcPct val="120000"/>
              </a:lnSpc>
              <a:spcBef>
                <a:spcPts val="575"/>
              </a:spcBef>
              <a:buFont typeface="Arial" panose="020B0604020202020204" pitchFamily="34" charset="0"/>
              <a:buChar char="•"/>
              <a:tabLst>
                <a:tab pos="584200" algn="l"/>
              </a:tabLst>
            </a:pPr>
            <a:r>
              <a:rPr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Help</a:t>
            </a:r>
            <a:r>
              <a:rPr sz="2400" spc="-4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youth</a:t>
            </a:r>
            <a:r>
              <a:rPr sz="2400" spc="-4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transition</a:t>
            </a:r>
            <a:r>
              <a:rPr sz="2400" spc="-3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to</a:t>
            </a:r>
            <a:r>
              <a:rPr sz="2400" spc="-3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400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productive adulthood</a:t>
            </a:r>
            <a:endParaRPr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A04A4342-123D-8D84-E462-04D5C77705B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299" y="2209800"/>
            <a:ext cx="30696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5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83C946-B1EE-3322-1E01-EB197DB0F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238873C9-46BF-E2E4-F478-448D158652A1}"/>
              </a:ext>
            </a:extLst>
          </p:cNvPr>
          <p:cNvSpPr/>
          <p:nvPr/>
        </p:nvSpPr>
        <p:spPr>
          <a:xfrm>
            <a:off x="0" y="0"/>
            <a:ext cx="3216275" cy="6858000"/>
          </a:xfrm>
          <a:custGeom>
            <a:avLst/>
            <a:gdLst/>
            <a:ahLst/>
            <a:cxnLst/>
            <a:rect l="l" t="t" r="r" b="b"/>
            <a:pathLst>
              <a:path w="3200400" h="6858000">
                <a:moveTo>
                  <a:pt x="3200400" y="0"/>
                </a:moveTo>
                <a:lnTo>
                  <a:pt x="0" y="0"/>
                </a:lnTo>
                <a:lnTo>
                  <a:pt x="0" y="6858000"/>
                </a:lnTo>
                <a:lnTo>
                  <a:pt x="3200400" y="6858000"/>
                </a:lnTo>
                <a:lnTo>
                  <a:pt x="32004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296B5241-2A56-A8BD-47BA-8EA811EFA04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pic>
        <p:nvPicPr>
          <p:cNvPr id="2053" name="Picture 1">
            <a:extLst>
              <a:ext uri="{FF2B5EF4-FFF2-40B4-BE49-F238E27FC236}">
                <a16:creationId xmlns:a16="http://schemas.microsoft.com/office/drawing/2014/main" id="{4D24CFAB-B551-AE5F-13BD-E4D3B4633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" y="6115021"/>
            <a:ext cx="8239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id="{482C7E9F-30C5-2341-59C5-B704B24EA30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765" y="1828800"/>
            <a:ext cx="2904743" cy="2851403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F0C95465-0917-5BD5-450D-D558A76297C8}"/>
              </a:ext>
            </a:extLst>
          </p:cNvPr>
          <p:cNvSpPr txBox="1"/>
          <p:nvPr/>
        </p:nvSpPr>
        <p:spPr>
          <a:xfrm>
            <a:off x="3355107" y="376124"/>
            <a:ext cx="5525135" cy="5980227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469265" marR="5080" indent="-457200">
              <a:lnSpc>
                <a:spcPct val="120000"/>
              </a:lnSpc>
              <a:spcBef>
                <a:spcPts val="1225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OFCY s</a:t>
            </a:r>
            <a:r>
              <a:rPr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ubmits</a:t>
            </a:r>
            <a:r>
              <a:rPr sz="2800" spc="-6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to</a:t>
            </a:r>
            <a:r>
              <a:rPr lang="en-US" sz="2800" spc="-4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800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Oaklan</a:t>
            </a:r>
            <a:r>
              <a:rPr lang="en-US" sz="2800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d’s </a:t>
            </a:r>
            <a:r>
              <a:rPr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City</a:t>
            </a:r>
            <a:r>
              <a:rPr sz="2800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Council</a:t>
            </a:r>
            <a:r>
              <a:rPr sz="2800" spc="-5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a</a:t>
            </a:r>
            <a:r>
              <a:rPr sz="2800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800" b="1" spc="-10" dirty="0">
                <a:latin typeface="Segoe UI Black"/>
                <a:cs typeface="Segoe UI Black"/>
              </a:rPr>
              <a:t>Three-</a:t>
            </a:r>
            <a:r>
              <a:rPr sz="2800" b="1" spc="-20" dirty="0">
                <a:latin typeface="Segoe UI Black"/>
                <a:cs typeface="Segoe UI Black"/>
              </a:rPr>
              <a:t>Year </a:t>
            </a:r>
            <a:r>
              <a:rPr sz="2800" b="1" dirty="0">
                <a:latin typeface="Segoe UI Black"/>
                <a:cs typeface="Segoe UI Black"/>
              </a:rPr>
              <a:t>Strategic</a:t>
            </a:r>
            <a:r>
              <a:rPr sz="2800" b="1" spc="-70" dirty="0">
                <a:latin typeface="Segoe UI Black"/>
                <a:cs typeface="Segoe UI Black"/>
              </a:rPr>
              <a:t> </a:t>
            </a:r>
            <a:r>
              <a:rPr sz="2800" b="1" dirty="0">
                <a:latin typeface="Segoe UI Black"/>
                <a:cs typeface="Segoe UI Black"/>
              </a:rPr>
              <a:t>Investment</a:t>
            </a:r>
            <a:r>
              <a:rPr sz="2800" b="1" spc="-105" dirty="0">
                <a:latin typeface="Segoe UI Black"/>
                <a:cs typeface="Segoe UI Black"/>
              </a:rPr>
              <a:t> </a:t>
            </a:r>
            <a:r>
              <a:rPr sz="2800" b="1" spc="-20" dirty="0">
                <a:latin typeface="Segoe UI Black"/>
                <a:cs typeface="Segoe UI Black"/>
              </a:rPr>
              <a:t>Plan </a:t>
            </a:r>
            <a:r>
              <a:rPr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and</a:t>
            </a:r>
            <a:r>
              <a:rPr sz="2800" spc="-4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800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corresponding</a:t>
            </a:r>
            <a:r>
              <a:rPr lang="en-US" sz="2800" spc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program</a:t>
            </a:r>
            <a:r>
              <a:rPr sz="2800" spc="-9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sz="2800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funding recommendations</a:t>
            </a:r>
            <a:endParaRPr lang="en-US" sz="2800" spc="-1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69265" marR="5080" indent="-457200">
              <a:lnSpc>
                <a:spcPct val="120000"/>
              </a:lnSpc>
              <a:spcBef>
                <a:spcPts val="1225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OFCY solicits program funding proposals from private non-profit and public agencies through an open and fair application process called </a:t>
            </a: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Request for Proposal (RFP)</a:t>
            </a:r>
          </a:p>
        </p:txBody>
      </p:sp>
    </p:spTree>
    <p:extLst>
      <p:ext uri="{BB962C8B-B14F-4D97-AF65-F5344CB8AC3E}">
        <p14:creationId xmlns:p14="http://schemas.microsoft.com/office/powerpoint/2010/main" val="3609109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7AE984-B39C-4654-84D4-246E10E33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5C5C07F6-3983-4932-5220-563EA1A4AAF2}"/>
              </a:ext>
            </a:extLst>
          </p:cNvPr>
          <p:cNvSpPr/>
          <p:nvPr/>
        </p:nvSpPr>
        <p:spPr>
          <a:xfrm>
            <a:off x="0" y="-8496"/>
            <a:ext cx="3216275" cy="6858000"/>
          </a:xfrm>
          <a:custGeom>
            <a:avLst/>
            <a:gdLst/>
            <a:ahLst/>
            <a:cxnLst/>
            <a:rect l="l" t="t" r="r" b="b"/>
            <a:pathLst>
              <a:path w="3200400" h="6858000">
                <a:moveTo>
                  <a:pt x="3200400" y="0"/>
                </a:moveTo>
                <a:lnTo>
                  <a:pt x="0" y="0"/>
                </a:lnTo>
                <a:lnTo>
                  <a:pt x="0" y="6858000"/>
                </a:lnTo>
                <a:lnTo>
                  <a:pt x="3200400" y="6858000"/>
                </a:lnTo>
                <a:lnTo>
                  <a:pt x="32004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5E242CB-DE88-D3FC-2A6E-722DBCB04AA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  <p:pic>
        <p:nvPicPr>
          <p:cNvPr id="2053" name="Picture 1">
            <a:extLst>
              <a:ext uri="{FF2B5EF4-FFF2-40B4-BE49-F238E27FC236}">
                <a16:creationId xmlns:a16="http://schemas.microsoft.com/office/drawing/2014/main" id="{D40D1D6A-15D4-7112-DA7C-A4C603712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" y="6115021"/>
            <a:ext cx="8239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id="{D0A7F6D1-D0AB-ED2A-8158-2506930BA7FF}"/>
              </a:ext>
            </a:extLst>
          </p:cNvPr>
          <p:cNvSpPr txBox="1"/>
          <p:nvPr/>
        </p:nvSpPr>
        <p:spPr>
          <a:xfrm>
            <a:off x="3505200" y="16933"/>
            <a:ext cx="5364480" cy="7154138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065" marR="75565">
              <a:lnSpc>
                <a:spcPct val="120000"/>
              </a:lnSpc>
              <a:spcBef>
                <a:spcPts val="1225"/>
              </a:spcBef>
              <a:buClr>
                <a:srgbClr val="000000"/>
              </a:buClr>
              <a:tabLst>
                <a:tab pos="354965" algn="l"/>
              </a:tabLst>
            </a:pPr>
            <a:r>
              <a:rPr lang="en-US" sz="28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/>
              </a:rPr>
              <a:t>Vision: 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All children and youth in Oakland will thrive and have the support of the entire community to lead safe, healthy and productive lives.</a:t>
            </a:r>
          </a:p>
          <a:p>
            <a:pPr marL="12065" marR="75565">
              <a:lnSpc>
                <a:spcPct val="120000"/>
              </a:lnSpc>
              <a:spcBef>
                <a:spcPts val="1225"/>
              </a:spcBef>
              <a:buClr>
                <a:srgbClr val="000000"/>
              </a:buClr>
              <a:tabLst>
                <a:tab pos="354965" algn="l"/>
              </a:tabLst>
            </a:pPr>
            <a:r>
              <a:rPr lang="en-US" sz="28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Mission: 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We provide strategic funding to support Oakland’s children and youth from birth to 20 years of age to become healthy, happy, educated, engaged, powerful and loved community members.</a:t>
            </a:r>
          </a:p>
          <a:p>
            <a:pPr marL="12065" marR="75565">
              <a:lnSpc>
                <a:spcPct val="120000"/>
              </a:lnSpc>
              <a:spcBef>
                <a:spcPts val="1225"/>
              </a:spcBef>
              <a:buClr>
                <a:srgbClr val="000000"/>
              </a:buClr>
              <a:tabLst>
                <a:tab pos="354965" algn="l"/>
              </a:tabLst>
            </a:pPr>
            <a:endParaRPr sz="2800" dirty="0">
              <a:latin typeface="Segoe UI Black"/>
              <a:cs typeface="Segoe UI Black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DF1A0EC9-ADF4-1F76-9895-CCD68BEEC434}"/>
              </a:ext>
            </a:extLst>
          </p:cNvPr>
          <p:cNvSpPr txBox="1"/>
          <p:nvPr/>
        </p:nvSpPr>
        <p:spPr>
          <a:xfrm>
            <a:off x="274320" y="972627"/>
            <a:ext cx="2871470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1945" marR="31496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dirty="0">
                <a:latin typeface="Segoe UI Black"/>
                <a:cs typeface="Segoe UI Black"/>
              </a:rPr>
              <a:t>Vision, Mission &amp; Values</a:t>
            </a:r>
            <a:endParaRPr sz="2800" dirty="0">
              <a:latin typeface="Segoe UI Black"/>
              <a:cs typeface="Segoe UI Black"/>
            </a:endParaRPr>
          </a:p>
        </p:txBody>
      </p:sp>
      <p:pic>
        <p:nvPicPr>
          <p:cNvPr id="5" name="Picture 4" descr="A person and a child on roller skates">
            <a:extLst>
              <a:ext uri="{FF2B5EF4-FFF2-40B4-BE49-F238E27FC236}">
                <a16:creationId xmlns:a16="http://schemas.microsoft.com/office/drawing/2014/main" id="{8EAF797A-90F2-A9DB-3DBA-5D820A2EF2E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77" y="2355760"/>
            <a:ext cx="2355719" cy="352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36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5B16EA-823A-FA62-3569-9DD168BF6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5F80A574-0DBF-1DB5-620D-3726191AF21A}"/>
              </a:ext>
            </a:extLst>
          </p:cNvPr>
          <p:cNvSpPr/>
          <p:nvPr/>
        </p:nvSpPr>
        <p:spPr>
          <a:xfrm>
            <a:off x="0" y="-8496"/>
            <a:ext cx="3216275" cy="6858000"/>
          </a:xfrm>
          <a:custGeom>
            <a:avLst/>
            <a:gdLst/>
            <a:ahLst/>
            <a:cxnLst/>
            <a:rect l="l" t="t" r="r" b="b"/>
            <a:pathLst>
              <a:path w="3200400" h="6858000">
                <a:moveTo>
                  <a:pt x="3200400" y="0"/>
                </a:moveTo>
                <a:lnTo>
                  <a:pt x="0" y="0"/>
                </a:lnTo>
                <a:lnTo>
                  <a:pt x="0" y="6858000"/>
                </a:lnTo>
                <a:lnTo>
                  <a:pt x="3200400" y="6858000"/>
                </a:lnTo>
                <a:lnTo>
                  <a:pt x="32004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A31BD4FD-BC3C-BE75-34CD-C25B3B175C9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50" dirty="0"/>
              <a:t>9</a:t>
            </a:fld>
            <a:endParaRPr spc="-50" dirty="0"/>
          </a:p>
        </p:txBody>
      </p:sp>
      <p:pic>
        <p:nvPicPr>
          <p:cNvPr id="2053" name="Picture 1">
            <a:extLst>
              <a:ext uri="{FF2B5EF4-FFF2-40B4-BE49-F238E27FC236}">
                <a16:creationId xmlns:a16="http://schemas.microsoft.com/office/drawing/2014/main" id="{BA27D753-C7DB-0146-3315-F2F6E4191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" y="6115021"/>
            <a:ext cx="8239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id="{93B658CB-615A-5741-A442-4F6BB6883B68}"/>
              </a:ext>
            </a:extLst>
          </p:cNvPr>
          <p:cNvSpPr txBox="1"/>
          <p:nvPr/>
        </p:nvSpPr>
        <p:spPr>
          <a:xfrm>
            <a:off x="3524462" y="502903"/>
            <a:ext cx="5313362" cy="6879191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065" marR="75565">
              <a:lnSpc>
                <a:spcPct val="120000"/>
              </a:lnSpc>
              <a:spcBef>
                <a:spcPts val="1225"/>
              </a:spcBef>
              <a:buClr>
                <a:srgbClr val="000000"/>
              </a:buClr>
              <a:tabLst>
                <a:tab pos="354965" algn="l"/>
              </a:tabLst>
            </a:pPr>
            <a:r>
              <a:rPr lang="en-US" sz="28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/>
              </a:rPr>
              <a:t>Values</a:t>
            </a:r>
          </a:p>
          <a:p>
            <a:pPr marL="355600" indent="-342900">
              <a:lnSpc>
                <a:spcPct val="100000"/>
              </a:lnSpc>
              <a:spcBef>
                <a:spcPts val="819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Segoe UI Black"/>
                <a:cs typeface="Segoe UI Black"/>
              </a:rPr>
              <a:t>Social</a:t>
            </a:r>
            <a:r>
              <a:rPr lang="en-US" sz="2000" b="1" spc="-90" dirty="0">
                <a:latin typeface="Segoe UI Black"/>
                <a:cs typeface="Segoe UI Black"/>
              </a:rPr>
              <a:t> </a:t>
            </a:r>
            <a:r>
              <a:rPr lang="en-US" sz="2000" b="1" dirty="0">
                <a:latin typeface="Segoe UI Black"/>
                <a:cs typeface="Segoe UI Black"/>
              </a:rPr>
              <a:t>and</a:t>
            </a:r>
            <a:r>
              <a:rPr lang="en-US" sz="2000" b="1" spc="-114" dirty="0">
                <a:latin typeface="Segoe UI Black"/>
                <a:cs typeface="Segoe UI Black"/>
              </a:rPr>
              <a:t> </a:t>
            </a:r>
            <a:r>
              <a:rPr lang="en-US" sz="2000" b="1" dirty="0">
                <a:latin typeface="Segoe UI Black"/>
                <a:cs typeface="Segoe UI Black"/>
              </a:rPr>
              <a:t>Economic</a:t>
            </a:r>
            <a:r>
              <a:rPr lang="en-US" sz="2000" b="1" spc="-90" dirty="0">
                <a:latin typeface="Segoe UI Black"/>
                <a:cs typeface="Segoe UI Black"/>
              </a:rPr>
              <a:t> </a:t>
            </a:r>
            <a:r>
              <a:rPr lang="en-US" sz="2000" b="1" spc="-10" dirty="0">
                <a:latin typeface="Segoe UI Black"/>
                <a:cs typeface="Segoe UI Black"/>
              </a:rPr>
              <a:t>Equity</a:t>
            </a: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All</a:t>
            </a:r>
            <a:r>
              <a:rPr lang="en-US" spc="18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children</a:t>
            </a:r>
            <a:r>
              <a:rPr lang="en-US" spc="12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and</a:t>
            </a:r>
            <a:r>
              <a:rPr lang="en-US" spc="7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youth</a:t>
            </a:r>
            <a:r>
              <a:rPr lang="en-US" spc="12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have</a:t>
            </a:r>
            <a:r>
              <a:rPr lang="en-US" spc="9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</a:t>
            </a:r>
            <a:r>
              <a:rPr lang="en-US" spc="22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fundamental</a:t>
            </a:r>
            <a:r>
              <a:rPr lang="en-US" spc="17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right</a:t>
            </a:r>
            <a:r>
              <a:rPr lang="en-US" spc="12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for</a:t>
            </a:r>
            <a:r>
              <a:rPr lang="en-US" spc="15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pc="-50" dirty="0">
                <a:latin typeface="Segoe UI Light" panose="020B0502040204020203" pitchFamily="34" charset="0"/>
                <a:cs typeface="Segoe UI Light" panose="020B0502040204020203" pitchFamily="34" charset="0"/>
              </a:rPr>
              <a:t>a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safe</a:t>
            </a:r>
            <a:r>
              <a:rPr lang="en-US" spc="-4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and</a:t>
            </a:r>
            <a:r>
              <a:rPr lang="en-US" spc="-7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healthy life</a:t>
            </a:r>
            <a:r>
              <a:rPr lang="en-US" spc="-5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and</a:t>
            </a:r>
            <a:r>
              <a:rPr lang="en-US" spc="-6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</a:t>
            </a:r>
            <a:r>
              <a:rPr lang="en-US" spc="9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quality </a:t>
            </a:r>
            <a:r>
              <a:rPr lang="en-US" spc="-25" dirty="0">
                <a:latin typeface="Segoe UI Light" panose="020B0502040204020203" pitchFamily="34" charset="0"/>
                <a:cs typeface="Segoe UI Light" panose="020B0502040204020203" pitchFamily="34" charset="0"/>
              </a:rPr>
              <a:t>education.</a:t>
            </a:r>
            <a:r>
              <a:rPr lang="en-US" spc="1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We</a:t>
            </a:r>
            <a:r>
              <a:rPr lang="en-US" spc="-4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value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the</a:t>
            </a:r>
            <a:r>
              <a:rPr lang="en-US" spc="-3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concerted</a:t>
            </a:r>
            <a:r>
              <a:rPr lang="en-US" spc="-5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application</a:t>
            </a:r>
            <a:r>
              <a:rPr lang="en-US" spc="1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of our</a:t>
            </a:r>
            <a:r>
              <a:rPr lang="en-US" spc="2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resources</a:t>
            </a:r>
            <a:r>
              <a:rPr lang="en-US" spc="-1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toward</a:t>
            </a:r>
            <a:r>
              <a:rPr lang="en-US" spc="-4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those </a:t>
            </a:r>
            <a:r>
              <a:rPr lang="en-US" spc="-50" dirty="0">
                <a:latin typeface="Segoe UI Light" panose="020B0502040204020203" pitchFamily="34" charset="0"/>
                <a:cs typeface="Segoe UI Light" panose="020B0502040204020203" pitchFamily="34" charset="0"/>
              </a:rPr>
              <a:t>youth</a:t>
            </a:r>
            <a:r>
              <a:rPr lang="en-US" spc="-11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in</a:t>
            </a:r>
            <a:r>
              <a:rPr lang="en-US" spc="-12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pc="-40" dirty="0">
                <a:latin typeface="Segoe UI Light" panose="020B0502040204020203" pitchFamily="34" charset="0"/>
                <a:cs typeface="Segoe UI Light" panose="020B0502040204020203" pitchFamily="34" charset="0"/>
              </a:rPr>
              <a:t>greatest</a:t>
            </a:r>
            <a:r>
              <a:rPr lang="en-US" spc="-114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need.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54965" marR="75565" indent="-342900">
              <a:lnSpc>
                <a:spcPct val="120000"/>
              </a:lnSpc>
              <a:spcBef>
                <a:spcPts val="1225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en-US" sz="2000" dirty="0">
                <a:latin typeface="Segoe UI Black"/>
                <a:cs typeface="Segoe UI Black"/>
              </a:rPr>
              <a:t>Child and Youth Development</a:t>
            </a:r>
          </a:p>
          <a:p>
            <a:pPr marL="12065" marR="75565">
              <a:lnSpc>
                <a:spcPct val="120000"/>
              </a:lnSpc>
              <a:spcBef>
                <a:spcPts val="1225"/>
              </a:spcBef>
              <a:buClr>
                <a:srgbClr val="000000"/>
              </a:buClr>
              <a:tabLst>
                <a:tab pos="354965" algn="l"/>
              </a:tabLst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We</a:t>
            </a:r>
            <a:r>
              <a:rPr lang="en-US" spc="114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support</a:t>
            </a:r>
            <a:r>
              <a:rPr lang="en-US" spc="13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efforts</a:t>
            </a:r>
            <a:r>
              <a:rPr lang="en-US" spc="13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to</a:t>
            </a:r>
            <a:r>
              <a:rPr lang="en-US" spc="10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promote</a:t>
            </a:r>
            <a:r>
              <a:rPr lang="en-US" spc="12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the</a:t>
            </a:r>
            <a:r>
              <a:rPr lang="en-US" spc="12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social,</a:t>
            </a:r>
            <a:r>
              <a:rPr lang="en-US" spc="15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emotional, physical,</a:t>
            </a:r>
            <a:r>
              <a:rPr lang="en-US" spc="-5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cognitive</a:t>
            </a:r>
            <a:r>
              <a:rPr lang="en-US" spc="-10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&amp;</a:t>
            </a:r>
            <a:r>
              <a:rPr lang="en-US" spc="-5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spiritual </a:t>
            </a:r>
            <a:r>
              <a:rPr lang="en-US" spc="-35" dirty="0">
                <a:latin typeface="Segoe UI Light" panose="020B0502040204020203" pitchFamily="34" charset="0"/>
                <a:cs typeface="Segoe UI Light" panose="020B0502040204020203" pitchFamily="34" charset="0"/>
              </a:rPr>
              <a:t>development</a:t>
            </a:r>
            <a:r>
              <a:rPr lang="en-US" spc="-8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of</a:t>
            </a:r>
            <a:r>
              <a:rPr lang="en-US" spc="-8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children</a:t>
            </a:r>
            <a:r>
              <a:rPr lang="en-US" spc="-6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pc="-25" dirty="0">
                <a:latin typeface="Segoe UI Light" panose="020B0502040204020203" pitchFamily="34" charset="0"/>
                <a:cs typeface="Segoe UI Light" panose="020B0502040204020203" pitchFamily="34" charset="0"/>
              </a:rPr>
              <a:t>and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to</a:t>
            </a:r>
            <a:r>
              <a:rPr lang="en-US" spc="-17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pc="-30" dirty="0">
                <a:latin typeface="Segoe UI Light" panose="020B0502040204020203" pitchFamily="34" charset="0"/>
                <a:cs typeface="Segoe UI Light" panose="020B0502040204020203" pitchFamily="34" charset="0"/>
              </a:rPr>
              <a:t>instill</a:t>
            </a:r>
            <a:r>
              <a:rPr lang="en-US" spc="-1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pc="-50" dirty="0">
                <a:latin typeface="Segoe UI Light" panose="020B0502040204020203" pitchFamily="34" charset="0"/>
                <a:cs typeface="Segoe UI Light" panose="020B0502040204020203" pitchFamily="34" charset="0"/>
              </a:rPr>
              <a:t>individual</a:t>
            </a:r>
            <a:r>
              <a:rPr lang="en-US" spc="-5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pc="-25" dirty="0">
                <a:latin typeface="Segoe UI Light" panose="020B0502040204020203" pitchFamily="34" charset="0"/>
                <a:cs typeface="Segoe UI Light" panose="020B0502040204020203" pitchFamily="34" charset="0"/>
              </a:rPr>
              <a:t>and</a:t>
            </a:r>
            <a:r>
              <a:rPr lang="en-US" spc="-14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pc="-65" dirty="0">
                <a:latin typeface="Segoe UI Light" panose="020B0502040204020203" pitchFamily="34" charset="0"/>
                <a:cs typeface="Segoe UI Light" panose="020B0502040204020203" pitchFamily="34" charset="0"/>
              </a:rPr>
              <a:t>community</a:t>
            </a:r>
            <a:r>
              <a:rPr lang="en-US" spc="-10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pc="-35" dirty="0">
                <a:latin typeface="Segoe UI Light" panose="020B0502040204020203" pitchFamily="34" charset="0"/>
                <a:cs typeface="Segoe UI Light" panose="020B0502040204020203" pitchFamily="34" charset="0"/>
              </a:rPr>
              <a:t>pride</a:t>
            </a:r>
            <a:r>
              <a:rPr lang="en-US" spc="-14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&amp;</a:t>
            </a:r>
            <a:r>
              <a:rPr lang="en-US" spc="-7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leadership.</a:t>
            </a:r>
          </a:p>
          <a:p>
            <a:pPr marL="354965" marR="75565" indent="-342900">
              <a:lnSpc>
                <a:spcPct val="120000"/>
              </a:lnSpc>
              <a:spcBef>
                <a:spcPts val="1225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en-US" sz="2000" b="1" dirty="0">
                <a:latin typeface="Segoe UI Black"/>
                <a:cs typeface="Segoe UI Black"/>
              </a:rPr>
              <a:t>Community</a:t>
            </a:r>
            <a:r>
              <a:rPr lang="en-US" sz="2000" b="1" spc="-120" dirty="0">
                <a:latin typeface="Segoe UI Black"/>
                <a:cs typeface="Segoe UI Black"/>
              </a:rPr>
              <a:t> </a:t>
            </a:r>
            <a:r>
              <a:rPr lang="en-US" sz="2000" b="1" dirty="0">
                <a:latin typeface="Segoe UI Black"/>
                <a:cs typeface="Segoe UI Black"/>
              </a:rPr>
              <a:t>and</a:t>
            </a:r>
            <a:r>
              <a:rPr lang="en-US" sz="2000" b="1" spc="-120" dirty="0">
                <a:latin typeface="Segoe UI Black"/>
                <a:cs typeface="Segoe UI Black"/>
              </a:rPr>
              <a:t> </a:t>
            </a:r>
            <a:r>
              <a:rPr lang="en-US" sz="2000" b="1" spc="-10" dirty="0">
                <a:latin typeface="Segoe UI Black"/>
                <a:cs typeface="Segoe UI Black"/>
              </a:rPr>
              <a:t>Collaboration</a:t>
            </a:r>
          </a:p>
          <a:p>
            <a:pPr marL="12065" marR="75565">
              <a:lnSpc>
                <a:spcPct val="120000"/>
              </a:lnSpc>
              <a:spcBef>
                <a:spcPts val="1225"/>
              </a:spcBef>
              <a:buClr>
                <a:srgbClr val="000000"/>
              </a:buClr>
              <a:tabLst>
                <a:tab pos="354965" algn="l"/>
              </a:tabLst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We</a:t>
            </a:r>
            <a:r>
              <a:rPr lang="en-US" spc="229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embrace</a:t>
            </a:r>
            <a:r>
              <a:rPr lang="en-US" spc="23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the</a:t>
            </a:r>
            <a:r>
              <a:rPr lang="en-US" spc="23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idea</a:t>
            </a:r>
            <a:r>
              <a:rPr lang="en-US" spc="37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that</a:t>
            </a:r>
            <a:r>
              <a:rPr lang="en-US" spc="27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by</a:t>
            </a:r>
            <a:r>
              <a:rPr lang="en-US" spc="3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pooling</a:t>
            </a:r>
            <a:r>
              <a:rPr lang="en-US" spc="21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our</a:t>
            </a:r>
            <a:r>
              <a:rPr lang="en-US" spc="29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resources </a:t>
            </a:r>
            <a:r>
              <a:rPr lang="en-US" spc="-25" dirty="0">
                <a:latin typeface="Segoe UI Light" panose="020B0502040204020203" pitchFamily="34" charset="0"/>
                <a:cs typeface="Segoe UI Light" panose="020B0502040204020203" pitchFamily="34" charset="0"/>
              </a:rPr>
              <a:t>and</a:t>
            </a:r>
            <a:r>
              <a:rPr lang="en-US" spc="-15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pc="-50" dirty="0">
                <a:latin typeface="Segoe UI Light" panose="020B0502040204020203" pitchFamily="34" charset="0"/>
                <a:cs typeface="Segoe UI Light" panose="020B0502040204020203" pitchFamily="34" charset="0"/>
              </a:rPr>
              <a:t>working</a:t>
            </a:r>
            <a:r>
              <a:rPr lang="en-US" spc="-12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pc="-40" dirty="0">
                <a:latin typeface="Segoe UI Light" panose="020B0502040204020203" pitchFamily="34" charset="0"/>
                <a:cs typeface="Segoe UI Light" panose="020B0502040204020203" pitchFamily="34" charset="0"/>
              </a:rPr>
              <a:t>together,</a:t>
            </a:r>
            <a:r>
              <a:rPr lang="en-US" spc="-135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we</a:t>
            </a:r>
            <a:r>
              <a:rPr lang="en-US" spc="-17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pc="-35" dirty="0">
                <a:latin typeface="Segoe UI Light" panose="020B0502040204020203" pitchFamily="34" charset="0"/>
                <a:cs typeface="Segoe UI Light" panose="020B0502040204020203" pitchFamily="34" charset="0"/>
              </a:rPr>
              <a:t>can</a:t>
            </a:r>
            <a:r>
              <a:rPr lang="en-US" spc="-11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pc="-50" dirty="0">
                <a:latin typeface="Segoe UI Light" panose="020B0502040204020203" pitchFamily="34" charset="0"/>
                <a:cs typeface="Segoe UI Light" panose="020B0502040204020203" pitchFamily="34" charset="0"/>
              </a:rPr>
              <a:t>accomplish</a:t>
            </a:r>
            <a:r>
              <a:rPr lang="en-US" spc="-1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pc="-35" dirty="0">
                <a:latin typeface="Segoe UI Light" panose="020B0502040204020203" pitchFamily="34" charset="0"/>
                <a:cs typeface="Segoe UI Light" panose="020B0502040204020203" pitchFamily="34" charset="0"/>
              </a:rPr>
              <a:t>great</a:t>
            </a:r>
            <a:r>
              <a:rPr lang="en-US" spc="-11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pc="-10" dirty="0">
                <a:latin typeface="Segoe UI Light" panose="020B0502040204020203" pitchFamily="34" charset="0"/>
                <a:cs typeface="Segoe UI Light" panose="020B0502040204020203" pitchFamily="34" charset="0"/>
              </a:rPr>
              <a:t>things.</a:t>
            </a:r>
            <a:endParaRPr lang="en-U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2065" marR="75565">
              <a:lnSpc>
                <a:spcPct val="120000"/>
              </a:lnSpc>
              <a:spcBef>
                <a:spcPts val="1225"/>
              </a:spcBef>
              <a:buClr>
                <a:srgbClr val="000000"/>
              </a:buClr>
              <a:tabLst>
                <a:tab pos="354965" algn="l"/>
              </a:tabLst>
            </a:pPr>
            <a:endParaRPr lang="en-US" sz="2400" dirty="0">
              <a:latin typeface="Segoe UI Black"/>
              <a:cs typeface="Segoe UI Black"/>
            </a:endParaRPr>
          </a:p>
          <a:p>
            <a:pPr marL="12065" marR="75565">
              <a:lnSpc>
                <a:spcPct val="120000"/>
              </a:lnSpc>
              <a:spcBef>
                <a:spcPts val="1225"/>
              </a:spcBef>
              <a:buClr>
                <a:srgbClr val="000000"/>
              </a:buClr>
              <a:tabLst>
                <a:tab pos="354965" algn="l"/>
              </a:tabLst>
            </a:pPr>
            <a:endParaRPr sz="2800" dirty="0">
              <a:latin typeface="Segoe UI Black"/>
              <a:cs typeface="Segoe UI Black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D59D483E-4F76-E672-9508-C7995B153D84}"/>
              </a:ext>
            </a:extLst>
          </p:cNvPr>
          <p:cNvSpPr txBox="1"/>
          <p:nvPr/>
        </p:nvSpPr>
        <p:spPr>
          <a:xfrm>
            <a:off x="274320" y="972627"/>
            <a:ext cx="2871470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1945" marR="31496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dirty="0">
                <a:latin typeface="Segoe UI Black"/>
                <a:cs typeface="Segoe UI Black"/>
              </a:rPr>
              <a:t>Vision, Mission &amp; Values</a:t>
            </a:r>
            <a:endParaRPr sz="2800" dirty="0">
              <a:latin typeface="Segoe UI Black"/>
              <a:cs typeface="Segoe UI Black"/>
            </a:endParaRPr>
          </a:p>
        </p:txBody>
      </p:sp>
      <p:pic>
        <p:nvPicPr>
          <p:cNvPr id="6" name="Picture 5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1A31EEF1-AB6F-65E4-61C6-F8851CCE9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15" r="2593"/>
          <a:stretch/>
        </p:blipFill>
        <p:spPr>
          <a:xfrm>
            <a:off x="123314" y="2667000"/>
            <a:ext cx="3022476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68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</TotalTime>
  <Words>1129</Words>
  <Application>Microsoft Office PowerPoint</Application>
  <PresentationFormat>On-screen Show (4:3)</PresentationFormat>
  <Paragraphs>194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Segoe UI</vt:lpstr>
      <vt:lpstr>Segoe UI Black</vt:lpstr>
      <vt:lpstr>Segoe UI Light</vt:lpstr>
      <vt:lpstr>Segoe UI Semibold</vt:lpstr>
      <vt:lpstr>Office Theme</vt:lpstr>
      <vt:lpstr>PowerPoint Presentation</vt:lpstr>
      <vt:lpstr>OFCY Kids First!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OFCY Funding - FY 2023-2024</vt:lpstr>
      <vt:lpstr>PowerPoint Presentation</vt:lpstr>
      <vt:lpstr>OFCY FY23-24 Programs Projected  Children 0-21 years </vt:lpstr>
      <vt:lpstr>PowerPoint Presentation</vt:lpstr>
      <vt:lpstr>PowerPoint Presentation</vt:lpstr>
      <vt:lpstr>PowerPoint Presentation</vt:lpstr>
      <vt:lpstr>POC Meeting Schedule 2025-2026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Wetzel, Michael</dc:creator>
  <cp:lastModifiedBy>Udo-Okon, Donnisha</cp:lastModifiedBy>
  <cp:revision>2</cp:revision>
  <dcterms:created xsi:type="dcterms:W3CDTF">2025-04-09T17:31:20Z</dcterms:created>
  <dcterms:modified xsi:type="dcterms:W3CDTF">2025-10-01T20:50:49Z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2019-08-30T00:00:00Z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2025-04-09T00:00:00Z</vt:filetime>
  </property>
  <property fmtid="{D5CDD505-2E9C-101B-9397-08002B2CF9AE}" pid="5" name="Producer">
    <vt:lpwstr>Adobe PDF Library 19.12.68</vt:lpwstr>
  </property>
</Properties>
</file>