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323" r:id="rId3"/>
    <p:sldId id="276" r:id="rId4"/>
    <p:sldId id="319" r:id="rId5"/>
    <p:sldId id="325" r:id="rId6"/>
    <p:sldId id="326" r:id="rId7"/>
    <p:sldId id="288" r:id="rId8"/>
    <p:sldId id="324" r:id="rId9"/>
    <p:sldId id="327" r:id="rId10"/>
    <p:sldId id="328" r:id="rId11"/>
    <p:sldId id="32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98C1"/>
    <a:srgbClr val="3182A6"/>
    <a:srgbClr val="1C5875"/>
    <a:srgbClr val="3EB4E6"/>
    <a:srgbClr val="002B45"/>
    <a:srgbClr val="85CEEF"/>
    <a:srgbClr val="5CB81E"/>
    <a:srgbClr val="28B9A9"/>
    <a:srgbClr val="8BBF17"/>
    <a:srgbClr val="84B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78160" autoAdjust="0"/>
  </p:normalViewPr>
  <p:slideViewPr>
    <p:cSldViewPr snapToGrid="0" showGuides="1">
      <p:cViewPr varScale="1">
        <p:scale>
          <a:sx n="67" d="100"/>
          <a:sy n="67" d="100"/>
        </p:scale>
        <p:origin x="1110" y="42"/>
      </p:cViewPr>
      <p:guideLst>
        <p:guide orient="horz" pos="2160"/>
        <p:guide pos="2880"/>
        <p:guide pos="6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33380-6D24-4ADD-B75D-1EF045D2E72E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FCEEB-3640-477E-8B9E-854514FE9D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5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AA4B-F90E-4756-9BC9-ED3047005DC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B8CB-75F4-472E-A009-5C2147F1F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0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AA4B-F90E-4756-9BC9-ED3047005DC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B8CB-75F4-472E-A009-5C2147F1F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5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AA4B-F90E-4756-9BC9-ED3047005DC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B8CB-75F4-472E-A009-5C2147F1F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0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AA4B-F90E-4756-9BC9-ED3047005DC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B8CB-75F4-472E-A009-5C2147F1F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96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AA4B-F90E-4756-9BC9-ED3047005DC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B8CB-75F4-472E-A009-5C2147F1F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4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AA4B-F90E-4756-9BC9-ED3047005DC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B8CB-75F4-472E-A009-5C2147F1F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5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AA4B-F90E-4756-9BC9-ED3047005DC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B8CB-75F4-472E-A009-5C2147F1F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4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AA4B-F90E-4756-9BC9-ED3047005DC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B8CB-75F4-472E-A009-5C2147F1F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4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AA4B-F90E-4756-9BC9-ED3047005DC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B8CB-75F4-472E-A009-5C2147F1F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5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AA4B-F90E-4756-9BC9-ED3047005DC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B8CB-75F4-472E-A009-5C2147F1F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4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AA4B-F90E-4756-9BC9-ED3047005DC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B8CB-75F4-472E-A009-5C2147F1F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5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5AA4B-F90E-4756-9BC9-ED3047005DC2}" type="datetimeFigureOut">
              <a:rPr lang="en-US" smtClean="0"/>
              <a:pPr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6B8CB-75F4-472E-A009-5C2147F1F0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2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71" y="2294119"/>
            <a:ext cx="8410576" cy="7239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3DB4E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Oakland Fund for Children and Youth</a:t>
            </a:r>
            <a:br>
              <a:rPr lang="en-US" sz="4000" b="1" dirty="0">
                <a:solidFill>
                  <a:srgbClr val="3DB4E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b="1" dirty="0">
                <a:solidFill>
                  <a:srgbClr val="3DB4E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 Development 2023-24</a:t>
            </a:r>
            <a:endParaRPr lang="en-US" sz="3000" b="1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1" r="17165"/>
          <a:stretch>
            <a:fillRect/>
          </a:stretch>
        </p:blipFill>
        <p:spPr>
          <a:xfrm>
            <a:off x="0" y="3429001"/>
            <a:ext cx="9144000" cy="344278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242303"/>
            <a:ext cx="1211060" cy="382770"/>
          </a:xfrm>
        </p:spPr>
      </p:pic>
    </p:spTree>
    <p:extLst>
      <p:ext uri="{BB962C8B-B14F-4D97-AF65-F5344CB8AC3E}">
        <p14:creationId xmlns:p14="http://schemas.microsoft.com/office/powerpoint/2010/main" val="1573166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715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en-US" sz="4000" b="1" dirty="0">
              <a:solidFill>
                <a:srgbClr val="3EB4E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9" y="6254336"/>
            <a:ext cx="1211060" cy="34355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090613" y="1200150"/>
            <a:ext cx="6962775" cy="0"/>
          </a:xfrm>
          <a:prstGeom prst="line">
            <a:avLst/>
          </a:prstGeom>
          <a:ln w="38100">
            <a:solidFill>
              <a:srgbClr val="3EB4E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55D4DBF-9A1B-C58B-D994-6B9F402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79" y="463430"/>
            <a:ext cx="8328810" cy="7239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DB4E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Contact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BDE35-7728-BB0F-D1A7-B2B483F51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140" y="1498959"/>
            <a:ext cx="5818069" cy="47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401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715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en-US" sz="4000" b="1" dirty="0">
              <a:solidFill>
                <a:srgbClr val="3EB4E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9" y="6254336"/>
            <a:ext cx="1211060" cy="34355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090613" y="1200150"/>
            <a:ext cx="6962775" cy="0"/>
          </a:xfrm>
          <a:prstGeom prst="line">
            <a:avLst/>
          </a:prstGeom>
          <a:ln w="38100">
            <a:solidFill>
              <a:srgbClr val="3EB4E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55D4DBF-9A1B-C58B-D994-6B9F402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79" y="463430"/>
            <a:ext cx="8328810" cy="7239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DB4E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OUSD Import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872C5-A65D-1E49-C497-A6D32BDF0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79" y="1552247"/>
            <a:ext cx="72485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423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715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en-US" sz="4000" b="1" dirty="0">
              <a:solidFill>
                <a:srgbClr val="3EB4E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9" y="6254336"/>
            <a:ext cx="1211060" cy="34355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090613" y="1200150"/>
            <a:ext cx="6962775" cy="0"/>
          </a:xfrm>
          <a:prstGeom prst="line">
            <a:avLst/>
          </a:prstGeom>
          <a:ln w="38100">
            <a:solidFill>
              <a:srgbClr val="3EB4E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37306" y="1593610"/>
            <a:ext cx="634258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798C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Attendance Import Tool</a:t>
            </a:r>
          </a:p>
          <a:p>
            <a:endParaRPr lang="en-US" sz="2400" dirty="0">
              <a:solidFill>
                <a:srgbClr val="3798C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solidFill>
                  <a:srgbClr val="3798C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Address Geocoding &amp; Geographic Reporting</a:t>
            </a:r>
          </a:p>
          <a:p>
            <a:endParaRPr lang="en-US" sz="2400" dirty="0">
              <a:solidFill>
                <a:srgbClr val="3798C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solidFill>
                  <a:srgbClr val="3798C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 Dashboards</a:t>
            </a:r>
          </a:p>
          <a:p>
            <a:endParaRPr lang="en-US" sz="2400" dirty="0">
              <a:solidFill>
                <a:srgbClr val="3798C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solidFill>
                  <a:srgbClr val="3798C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PDF reports with Visual Representations </a:t>
            </a:r>
          </a:p>
          <a:p>
            <a:endParaRPr lang="en-US" sz="2400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600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3" y="2430643"/>
            <a:ext cx="276463" cy="274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5D4DBF-9A1B-C58B-D994-6B9F402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79" y="463430"/>
            <a:ext cx="8328810" cy="7239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DB4E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Development Highlights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3DE17-A8EE-D7DD-FEF4-F22DB878E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8" y="1715528"/>
            <a:ext cx="276463" cy="27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8EE78-270A-43DA-DCC5-25CF580CA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4" y="3173211"/>
            <a:ext cx="276463" cy="2743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7A017-CB4D-DBFB-D5DA-B3B88A076C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79" y="3869795"/>
            <a:ext cx="2764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491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7" y="1563218"/>
            <a:ext cx="5660148" cy="4319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3"/>
          <a:stretch/>
        </p:blipFill>
        <p:spPr>
          <a:xfrm>
            <a:off x="860720" y="2011735"/>
            <a:ext cx="4488960" cy="2465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70" y="2375947"/>
            <a:ext cx="6215113" cy="41239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90613" y="1200150"/>
            <a:ext cx="6962775" cy="0"/>
          </a:xfrm>
          <a:prstGeom prst="line">
            <a:avLst/>
          </a:prstGeom>
          <a:ln w="38100">
            <a:solidFill>
              <a:srgbClr val="3EB4E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028700" y="367514"/>
            <a:ext cx="7086600" cy="71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solidFill>
                  <a:srgbClr val="3EB4E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Attendance Import Tool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9" y="6132416"/>
            <a:ext cx="1211060" cy="343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8431E-D0CC-BF60-D1DF-68DA664005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17380" b="14219"/>
          <a:stretch/>
        </p:blipFill>
        <p:spPr>
          <a:xfrm>
            <a:off x="3803939" y="2950647"/>
            <a:ext cx="4341368" cy="2228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0BC55-4933-9C00-5AD6-4AD46AA2ED7E}"/>
              </a:ext>
            </a:extLst>
          </p:cNvPr>
          <p:cNvSpPr txBox="1"/>
          <p:nvPr/>
        </p:nvSpPr>
        <p:spPr>
          <a:xfrm>
            <a:off x="4624138" y="2856520"/>
            <a:ext cx="25431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3EB4E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Attendance Upload Workflow</a:t>
            </a:r>
          </a:p>
        </p:txBody>
      </p:sp>
    </p:spTree>
    <p:extLst>
      <p:ext uri="{BB962C8B-B14F-4D97-AF65-F5344CB8AC3E}">
        <p14:creationId xmlns:p14="http://schemas.microsoft.com/office/powerpoint/2010/main" val="14427692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28700" y="314792"/>
            <a:ext cx="7086600" cy="885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solidFill>
                  <a:srgbClr val="3EB4E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GIS Address Validation</a:t>
            </a:r>
            <a:endParaRPr lang="en-US" altLang="en-US" sz="3200" b="1" dirty="0">
              <a:solidFill>
                <a:srgbClr val="3EB4E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90613" y="1200150"/>
            <a:ext cx="6962775" cy="0"/>
          </a:xfrm>
          <a:prstGeom prst="line">
            <a:avLst/>
          </a:prstGeom>
          <a:ln w="38100">
            <a:solidFill>
              <a:srgbClr val="3EB4E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9" y="6132416"/>
            <a:ext cx="1211060" cy="3435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F099BC7-AE1B-550D-F8D3-85DDD759D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593" y="1447800"/>
            <a:ext cx="70294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635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28700" y="269822"/>
            <a:ext cx="7086600" cy="93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solidFill>
                  <a:srgbClr val="3EB4E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Address Geocoding</a:t>
            </a:r>
            <a:endParaRPr lang="en-US" altLang="en-US" sz="3200" b="1" dirty="0">
              <a:solidFill>
                <a:srgbClr val="3EB4E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90613" y="1200150"/>
            <a:ext cx="6962775" cy="0"/>
          </a:xfrm>
          <a:prstGeom prst="line">
            <a:avLst/>
          </a:prstGeom>
          <a:ln w="38100">
            <a:solidFill>
              <a:srgbClr val="3EB4E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9" y="6132416"/>
            <a:ext cx="1211060" cy="343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D6999C-8413-0E03-8C2D-6463D8100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75" y="1307424"/>
            <a:ext cx="5612567" cy="48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5042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28700" y="269822"/>
            <a:ext cx="7086600" cy="93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solidFill>
                  <a:srgbClr val="3EB4E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Geographic Mapping &amp; Reporting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90613" y="1200150"/>
            <a:ext cx="6962775" cy="0"/>
          </a:xfrm>
          <a:prstGeom prst="line">
            <a:avLst/>
          </a:prstGeom>
          <a:ln w="38100">
            <a:solidFill>
              <a:srgbClr val="3EB4E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9" y="6132416"/>
            <a:ext cx="1211060" cy="343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33CFFE-6F51-130A-675A-B50E88CC1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158" y="1578621"/>
            <a:ext cx="4661942" cy="430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403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8700" y="322288"/>
            <a:ext cx="7086600" cy="877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dirty="0">
                <a:solidFill>
                  <a:srgbClr val="3EB4E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System Dashboards</a:t>
            </a:r>
            <a:endParaRPr lang="en-US" altLang="en-US" sz="3200" b="1" dirty="0">
              <a:solidFill>
                <a:srgbClr val="3EB4E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90613" y="1200150"/>
            <a:ext cx="6962775" cy="0"/>
          </a:xfrm>
          <a:prstGeom prst="line">
            <a:avLst/>
          </a:prstGeom>
          <a:ln w="38100">
            <a:solidFill>
              <a:srgbClr val="3EB4E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9" y="6132416"/>
            <a:ext cx="1211060" cy="3435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AD6AAC-A0F0-3D42-1DAA-176EFCC66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94" y="1319092"/>
            <a:ext cx="3747132" cy="4548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F7664-F717-098D-A5B8-008FE704A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150" y="1394084"/>
            <a:ext cx="3270238" cy="41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474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28700" y="301008"/>
            <a:ext cx="7086600" cy="899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solidFill>
                  <a:srgbClr val="3EB4E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PDF Reports with Visualizations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90613" y="1200150"/>
            <a:ext cx="6962775" cy="0"/>
          </a:xfrm>
          <a:prstGeom prst="line">
            <a:avLst/>
          </a:prstGeom>
          <a:ln w="38100">
            <a:solidFill>
              <a:srgbClr val="3EB4E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9" y="6132416"/>
            <a:ext cx="1211060" cy="343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DF15B7-A661-5407-80A7-414CE4FEA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353" y="1382862"/>
            <a:ext cx="6459473" cy="45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06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5715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en-US" sz="4000" b="1" dirty="0">
              <a:solidFill>
                <a:srgbClr val="3EB4E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9" y="6254336"/>
            <a:ext cx="1211060" cy="34355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090613" y="1200150"/>
            <a:ext cx="6962775" cy="0"/>
          </a:xfrm>
          <a:prstGeom prst="line">
            <a:avLst/>
          </a:prstGeom>
          <a:ln w="38100">
            <a:solidFill>
              <a:srgbClr val="3EB4E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37306" y="1593610"/>
            <a:ext cx="634258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798C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Contact Information Form</a:t>
            </a:r>
          </a:p>
          <a:p>
            <a:endParaRPr lang="en-US" sz="2400" dirty="0">
              <a:solidFill>
                <a:srgbClr val="3798C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solidFill>
                  <a:srgbClr val="3798C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OUSD Participant and Attendance Import</a:t>
            </a:r>
          </a:p>
          <a:p>
            <a:endParaRPr lang="en-US" sz="2400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400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600" dirty="0">
              <a:solidFill>
                <a:srgbClr val="3DB4E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3" y="2430643"/>
            <a:ext cx="276463" cy="274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5D4DBF-9A1B-C58B-D994-6B9F402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79" y="463430"/>
            <a:ext cx="8328810" cy="7239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DB4E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Reminders and Updates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3DE17-A8EE-D7DD-FEF4-F22DB878E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88" y="1715528"/>
            <a:ext cx="27646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643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4394</TotalTime>
  <Words>67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Office Theme</vt:lpstr>
      <vt:lpstr>Oakland Fund for Children and Youth System Development 2023-24</vt:lpstr>
      <vt:lpstr>New Development Highlights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Reminders and Updates</vt:lpstr>
      <vt:lpstr>Program Contact Information</vt:lpstr>
      <vt:lpstr>OUSD Import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Suparna Jasuja</dc:creator>
  <cp:lastModifiedBy>Love, Robin</cp:lastModifiedBy>
  <cp:revision>330</cp:revision>
  <dcterms:created xsi:type="dcterms:W3CDTF">2017-05-22T16:26:55Z</dcterms:created>
  <dcterms:modified xsi:type="dcterms:W3CDTF">2023-11-03T16:52:31Z</dcterms:modified>
</cp:coreProperties>
</file>